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media/image11.svg" ContentType="image/svg+xml"/>
  <Override PartName="/ppt/media/image3.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Raleway Heavy" charset="1" panose="00000000000000000000"/>
      <p:regular r:id="rId19"/>
    </p:embeddedFont>
    <p:embeddedFont>
      <p:font typeface="Raleway Bold" charset="1" panose="00000000000000000000"/>
      <p:regular r:id="rId20"/>
    </p:embeddedFont>
    <p:embeddedFont>
      <p:font typeface="Raleway" charset="1" panose="00000000000000000000"/>
      <p:regular r:id="rId21"/>
    </p:embeddedFont>
    <p:embeddedFont>
      <p:font typeface="Garet Bold" charset="1" panose="00000000000000000000"/>
      <p:regular r:id="rId22"/>
    </p:embeddedFont>
    <p:embeddedFont>
      <p:font typeface="Garet" charset="1" panose="00000000000000000000"/>
      <p:regular r:id="rId23"/>
    </p:embeddedFont>
    <p:embeddedFont>
      <p:font typeface="Raleway Semi-Bold" charset="1" panose="0000000000000000000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esProps" Target="presProps.xml"/><Relationship Id="rId3" Type="http://schemas.openxmlformats.org/officeDocument/2006/relationships/viewProps" Target="viewProps.xml"/><Relationship Id="rId4" Type="http://schemas.openxmlformats.org/officeDocument/2006/relationships/theme" Target="theme/theme1.xml"/><Relationship Id="rId5" Type="http://schemas.openxmlformats.org/officeDocument/2006/relationships/tableStyles" Target="tableStyles.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font" Target="fonts/font19.fntdata"/><Relationship Id="rId20" Type="http://schemas.openxmlformats.org/officeDocument/2006/relationships/font" Target="fonts/font20.fntdata"/><Relationship Id="rId21" Type="http://schemas.openxmlformats.org/officeDocument/2006/relationships/font" Target="fonts/font21.fntdata"/><Relationship Id="rId22" Type="http://schemas.openxmlformats.org/officeDocument/2006/relationships/font" Target="fonts/font22.fntdata"/><Relationship Id="rId23" Type="http://schemas.openxmlformats.org/officeDocument/2006/relationships/font" Target="fonts/font23.fntdata"/><Relationship Id="rId24" Type="http://schemas.openxmlformats.org/officeDocument/2006/relationships/font" Target="fonts/font24.fntdata"/></Relationships>
</file>

<file path=ppt/media/image1.png>
</file>

<file path=ppt/media/image10.png>
</file>

<file path=ppt/media/image11.svg>
</file>

<file path=ppt/media/image12.jpeg>
</file>

<file path=ppt/media/image2.png>
</file>

<file path=ppt/media/image3.sv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openxmlformats.org/officeDocument/2006/relationships/image" Target="../media/image3.svg"/><Relationship Id="rId4" Type="http://schemas.openxmlformats.org/officeDocument/2006/relationships/image" Target="../media/image8.jpeg"/><Relationship Id="rId5" Type="http://schemas.openxmlformats.org/officeDocument/2006/relationships/image" Target="../media/image9.jpeg"/><Relationship Id="rId6"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openxmlformats.org/officeDocument/2006/relationships/image" Target="../media/image3.svg"/><Relationship Id="rId4" Type="http://schemas.openxmlformats.org/officeDocument/2006/relationships/image" Target="../media/image10.png"/><Relationship Id="rId5" Type="http://schemas.openxmlformats.org/officeDocument/2006/relationships/image" Target="../media/image11.svg"/><Relationship Id="rId6"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openxmlformats.org/officeDocument/2006/relationships/image" Target="../media/image3.svg"/><Relationship Id="rId4" Type="http://schemas.openxmlformats.org/officeDocument/2006/relationships/image" Target="../media/image12.jpeg"/><Relationship Id="rId5"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4.jpeg"/><Relationship Id="rId4" Type="http://schemas.openxmlformats.org/officeDocument/2006/relationships/image" Target="../media/image2.png"/><Relationship Id="rId5" Type="http://schemas.openxmlformats.org/officeDocument/2006/relationships/image" Target="../media/image3.sv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svg"/><Relationship Id="rId5" Type="http://schemas.openxmlformats.org/officeDocument/2006/relationships/image" Target="../media/image5.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sv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svg"/><Relationship Id="rId5" Type="http://schemas.openxmlformats.org/officeDocument/2006/relationships/image" Target="../media/image6.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openxmlformats.org/officeDocument/2006/relationships/image" Target="../media/image3.svg"/><Relationship Id="rId4" Type="http://schemas.openxmlformats.org/officeDocument/2006/relationships/image" Target="../media/image7.jpeg"/><Relationship Id="rId5" Type="http://schemas.openxmlformats.org/officeDocument/2006/relationships/image" Target="../media/image1.png"/></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5400000">
            <a:off x="-1363491" y="4856476"/>
            <a:ext cx="6794015" cy="4067033"/>
          </a:xfrm>
          <a:custGeom>
            <a:avLst/>
            <a:gdLst/>
            <a:ahLst/>
            <a:cxnLst/>
            <a:rect r="r" b="b" t="t" l="l"/>
            <a:pathLst>
              <a:path h="4067033" w="6794015">
                <a:moveTo>
                  <a:pt x="6794015" y="0"/>
                </a:moveTo>
                <a:lnTo>
                  <a:pt x="0" y="0"/>
                </a:lnTo>
                <a:lnTo>
                  <a:pt x="0" y="4067033"/>
                </a:lnTo>
                <a:lnTo>
                  <a:pt x="6794015" y="4067033"/>
                </a:lnTo>
                <a:lnTo>
                  <a:pt x="6794015" y="0"/>
                </a:lnTo>
                <a:close/>
              </a:path>
            </a:pathLst>
          </a:custGeom>
          <a:blipFill>
            <a:blip r:embed="rId2"/>
            <a:stretch>
              <a:fillRect l="-52457" t="0" r="0" b="-155961"/>
            </a:stretch>
          </a:blipFill>
        </p:spPr>
        <p:txBody>
          <a:bodyPr/>
          <a:p/>
        </p:txBody>
      </p:sp>
      <p:sp>
        <p:nvSpPr>
          <p:cNvPr name="Freeform 3" id="3"/>
          <p:cNvSpPr/>
          <p:nvPr/>
        </p:nvSpPr>
        <p:spPr>
          <a:xfrm flipH="false" flipV="false" rot="0">
            <a:off x="6330741" y="0"/>
            <a:ext cx="11957259" cy="6128767"/>
          </a:xfrm>
          <a:custGeom>
            <a:avLst/>
            <a:gdLst/>
            <a:ahLst/>
            <a:cxnLst/>
            <a:rect r="r" b="b" t="t" l="l"/>
            <a:pathLst>
              <a:path h="6128767" w="11957259">
                <a:moveTo>
                  <a:pt x="0" y="0"/>
                </a:moveTo>
                <a:lnTo>
                  <a:pt x="11957259" y="0"/>
                </a:lnTo>
                <a:lnTo>
                  <a:pt x="11957259" y="6128767"/>
                </a:lnTo>
                <a:lnTo>
                  <a:pt x="0" y="6128767"/>
                </a:lnTo>
                <a:lnTo>
                  <a:pt x="0" y="0"/>
                </a:lnTo>
                <a:close/>
              </a:path>
            </a:pathLst>
          </a:custGeom>
          <a:blipFill>
            <a:blip r:embed="rId2"/>
            <a:stretch>
              <a:fillRect l="0" t="-194463" r="-50174" b="0"/>
            </a:stretch>
          </a:blipFill>
        </p:spPr>
        <p:txBody>
          <a:bodyPr/>
          <a:p/>
        </p:txBody>
      </p:sp>
      <p:sp>
        <p:nvSpPr>
          <p:cNvPr name="Freeform 4" id="4"/>
          <p:cNvSpPr/>
          <p:nvPr/>
        </p:nvSpPr>
        <p:spPr>
          <a:xfrm flipH="true" flipV="false" rot="0">
            <a:off x="16998830" y="8999755"/>
            <a:ext cx="416017" cy="418299"/>
          </a:xfrm>
          <a:custGeom>
            <a:avLst/>
            <a:gdLst/>
            <a:ahLst/>
            <a:cxnLst/>
            <a:rect r="r" b="b" t="t" l="l"/>
            <a:pathLst>
              <a:path h="418299" w="416017">
                <a:moveTo>
                  <a:pt x="416017" y="0"/>
                </a:moveTo>
                <a:lnTo>
                  <a:pt x="0" y="0"/>
                </a:lnTo>
                <a:lnTo>
                  <a:pt x="0" y="418299"/>
                </a:lnTo>
                <a:lnTo>
                  <a:pt x="416017" y="418299"/>
                </a:lnTo>
                <a:lnTo>
                  <a:pt x="416017" y="0"/>
                </a:lnTo>
                <a:close/>
              </a:path>
            </a:pathLst>
          </a:custGeom>
          <a:blipFill>
            <a:blip r:embed="rId3">
              <a:extLst>
                <a:ext uri="{96DAC541-7B7A-43D3-8B79-37D633B846F1}">
                  <asvg:svgBlip xmlns:asvg="http://schemas.microsoft.com/office/drawing/2016/SVG/main" r:embed="rId4"/>
                </a:ext>
              </a:extLst>
            </a:blip>
            <a:stretch>
              <a:fillRect l="0" t="0" r="0" b="0"/>
            </a:stretch>
          </a:blipFill>
        </p:spPr>
        <p:txBody>
          <a:bodyPr/>
          <a:p/>
        </p:txBody>
      </p:sp>
      <p:sp>
        <p:nvSpPr>
          <p:cNvPr name="TextBox 5" id="5"/>
          <p:cNvSpPr txBox="true"/>
          <p:nvPr/>
        </p:nvSpPr>
        <p:spPr>
          <a:xfrm rot="0">
            <a:off x="2051607" y="3064684"/>
            <a:ext cx="14115816" cy="2423203"/>
          </a:xfrm>
          <a:prstGeom prst="rect">
            <a:avLst/>
          </a:prstGeom>
        </p:spPr>
        <p:txBody>
          <a:bodyPr anchor="t" rtlCol="false" tIns="0" lIns="0" bIns="0" rIns="0">
            <a:spAutoFit/>
          </a:bodyPr>
          <a:lstStyle/>
          <a:p>
            <a:pPr algn="l">
              <a:lnSpc>
                <a:spcPts val="18390"/>
              </a:lnSpc>
              <a:spcBef>
                <a:spcPct val="0"/>
              </a:spcBef>
            </a:pPr>
            <a:r>
              <a:rPr lang="en-US" b="true" sz="17682">
                <a:solidFill>
                  <a:srgbClr val="FFFFFF"/>
                </a:solidFill>
                <a:latin typeface="Raleway Heavy"/>
                <a:ea typeface="Raleway Heavy"/>
                <a:cs typeface="Raleway Heavy"/>
                <a:sym typeface="Raleway Heavy"/>
              </a:rPr>
              <a:t>Machine</a:t>
            </a:r>
          </a:p>
        </p:txBody>
      </p:sp>
      <p:sp>
        <p:nvSpPr>
          <p:cNvPr name="TextBox 6" id="6"/>
          <p:cNvSpPr txBox="true"/>
          <p:nvPr/>
        </p:nvSpPr>
        <p:spPr>
          <a:xfrm rot="0">
            <a:off x="2645446" y="5050516"/>
            <a:ext cx="12997108" cy="2423203"/>
          </a:xfrm>
          <a:prstGeom prst="rect">
            <a:avLst/>
          </a:prstGeom>
        </p:spPr>
        <p:txBody>
          <a:bodyPr anchor="t" rtlCol="false" tIns="0" lIns="0" bIns="0" rIns="0">
            <a:spAutoFit/>
          </a:bodyPr>
          <a:lstStyle/>
          <a:p>
            <a:pPr algn="l">
              <a:lnSpc>
                <a:spcPts val="18390"/>
              </a:lnSpc>
              <a:spcBef>
                <a:spcPct val="0"/>
              </a:spcBef>
            </a:pPr>
            <a:r>
              <a:rPr lang="en-US" b="true" sz="17682">
                <a:solidFill>
                  <a:srgbClr val="C6269E"/>
                </a:solidFill>
                <a:latin typeface="Raleway Bold"/>
                <a:ea typeface="Raleway Bold"/>
                <a:cs typeface="Raleway Bold"/>
                <a:sym typeface="Raleway Bold"/>
              </a:rPr>
              <a:t>Learning</a:t>
            </a:r>
          </a:p>
        </p:txBody>
      </p:sp>
      <p:sp>
        <p:nvSpPr>
          <p:cNvPr name="TextBox 7" id="7"/>
          <p:cNvSpPr txBox="true"/>
          <p:nvPr/>
        </p:nvSpPr>
        <p:spPr>
          <a:xfrm rot="0">
            <a:off x="2212262" y="8660591"/>
            <a:ext cx="3631063" cy="345235"/>
          </a:xfrm>
          <a:prstGeom prst="rect">
            <a:avLst/>
          </a:prstGeom>
        </p:spPr>
        <p:txBody>
          <a:bodyPr anchor="t" rtlCol="false" tIns="0" lIns="0" bIns="0" rIns="0">
            <a:spAutoFit/>
          </a:bodyPr>
          <a:lstStyle/>
          <a:p>
            <a:pPr algn="l">
              <a:lnSpc>
                <a:spcPts val="2557"/>
              </a:lnSpc>
              <a:spcBef>
                <a:spcPct val="0"/>
              </a:spcBef>
            </a:pPr>
            <a:r>
              <a:rPr lang="en-US" sz="2458">
                <a:solidFill>
                  <a:srgbClr val="FFFFFF"/>
                </a:solidFill>
                <a:latin typeface="Raleway"/>
                <a:ea typeface="Raleway"/>
                <a:cs typeface="Raleway"/>
                <a:sym typeface="Raleway"/>
              </a:rPr>
              <a:t>Presented by</a:t>
            </a:r>
          </a:p>
        </p:txBody>
      </p:sp>
      <p:sp>
        <p:nvSpPr>
          <p:cNvPr name="TextBox 8" id="8"/>
          <p:cNvSpPr txBox="true"/>
          <p:nvPr/>
        </p:nvSpPr>
        <p:spPr>
          <a:xfrm rot="0">
            <a:off x="2212262" y="9034401"/>
            <a:ext cx="7974951" cy="422032"/>
          </a:xfrm>
          <a:prstGeom prst="rect">
            <a:avLst/>
          </a:prstGeom>
        </p:spPr>
        <p:txBody>
          <a:bodyPr anchor="t" rtlCol="false" tIns="0" lIns="0" bIns="0" rIns="0">
            <a:spAutoFit/>
          </a:bodyPr>
          <a:lstStyle/>
          <a:p>
            <a:pPr algn="l">
              <a:lnSpc>
                <a:spcPts val="3076"/>
              </a:lnSpc>
              <a:spcBef>
                <a:spcPct val="0"/>
              </a:spcBef>
            </a:pPr>
            <a:r>
              <a:rPr lang="en-US" b="true" sz="2958">
                <a:solidFill>
                  <a:srgbClr val="FFFFFF"/>
                </a:solidFill>
                <a:latin typeface="Raleway Bold"/>
                <a:ea typeface="Raleway Bold"/>
                <a:cs typeface="Raleway Bold"/>
                <a:sym typeface="Raleway Bold"/>
              </a:rPr>
              <a:t>Dyizan Intern</a:t>
            </a:r>
          </a:p>
        </p:txBody>
      </p:sp>
      <p:sp>
        <p:nvSpPr>
          <p:cNvPr name="TextBox 9" id="9"/>
          <p:cNvSpPr txBox="true"/>
          <p:nvPr/>
        </p:nvSpPr>
        <p:spPr>
          <a:xfrm rot="0">
            <a:off x="15309115" y="9072819"/>
            <a:ext cx="1716617" cy="345235"/>
          </a:xfrm>
          <a:prstGeom prst="rect">
            <a:avLst/>
          </a:prstGeom>
        </p:spPr>
        <p:txBody>
          <a:bodyPr anchor="t" rtlCol="false" tIns="0" lIns="0" bIns="0" rIns="0">
            <a:spAutoFit/>
          </a:bodyPr>
          <a:lstStyle/>
          <a:p>
            <a:pPr algn="l">
              <a:lnSpc>
                <a:spcPts val="2557"/>
              </a:lnSpc>
              <a:spcBef>
                <a:spcPct val="0"/>
              </a:spcBef>
            </a:pPr>
            <a:r>
              <a:rPr lang="en-US" sz="2458">
                <a:solidFill>
                  <a:srgbClr val="FFFFFF"/>
                </a:solidFill>
                <a:latin typeface="Raleway"/>
                <a:ea typeface="Raleway"/>
                <a:cs typeface="Raleway"/>
                <a:sym typeface="Raleway"/>
              </a:rPr>
              <a:t>Next Slide</a:t>
            </a:r>
          </a:p>
        </p:txBody>
      </p:sp>
      <p:sp>
        <p:nvSpPr>
          <p:cNvPr name="TextBox 10" id="10"/>
          <p:cNvSpPr txBox="true"/>
          <p:nvPr/>
        </p:nvSpPr>
        <p:spPr>
          <a:xfrm rot="-5400000">
            <a:off x="129306" y="8871810"/>
            <a:ext cx="1078468" cy="243254"/>
          </a:xfrm>
          <a:prstGeom prst="rect">
            <a:avLst/>
          </a:prstGeom>
        </p:spPr>
        <p:txBody>
          <a:bodyPr anchor="t" rtlCol="false" tIns="0" lIns="0" bIns="0" rIns="0">
            <a:spAutoFit/>
          </a:bodyPr>
          <a:lstStyle/>
          <a:p>
            <a:pPr algn="ctr">
              <a:lnSpc>
                <a:spcPts val="1725"/>
              </a:lnSpc>
              <a:spcBef>
                <a:spcPct val="0"/>
              </a:spcBef>
            </a:pPr>
            <a:r>
              <a:rPr lang="en-US" sz="1658">
                <a:solidFill>
                  <a:srgbClr val="FFFFFF"/>
                </a:solidFill>
                <a:latin typeface="Raleway"/>
                <a:ea typeface="Raleway"/>
                <a:cs typeface="Raleway"/>
                <a:sym typeface="Raleway"/>
              </a:rPr>
              <a:t>Page 1</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9658350" y="3145163"/>
            <a:ext cx="3986800" cy="726222"/>
            <a:chOff x="0" y="0"/>
            <a:chExt cx="1050022" cy="191268"/>
          </a:xfrm>
        </p:grpSpPr>
        <p:sp>
          <p:nvSpPr>
            <p:cNvPr name="Freeform 3" id="3"/>
            <p:cNvSpPr/>
            <p:nvPr/>
          </p:nvSpPr>
          <p:spPr>
            <a:xfrm flipH="false" flipV="false" rot="0">
              <a:off x="0" y="0"/>
              <a:ext cx="1050022" cy="191268"/>
            </a:xfrm>
            <a:custGeom>
              <a:avLst/>
              <a:gdLst/>
              <a:ahLst/>
              <a:cxnLst/>
              <a:rect r="r" b="b" t="t" l="l"/>
              <a:pathLst>
                <a:path h="191268" w="1050022">
                  <a:moveTo>
                    <a:pt x="0" y="0"/>
                  </a:moveTo>
                  <a:lnTo>
                    <a:pt x="1050022" y="0"/>
                  </a:lnTo>
                  <a:lnTo>
                    <a:pt x="1050022" y="191268"/>
                  </a:lnTo>
                  <a:lnTo>
                    <a:pt x="0" y="191268"/>
                  </a:lnTo>
                  <a:close/>
                </a:path>
              </a:pathLst>
            </a:custGeom>
            <a:gradFill rotWithShape="true">
              <a:gsLst>
                <a:gs pos="0">
                  <a:srgbClr val="C6269E">
                    <a:alpha val="100000"/>
                  </a:srgbClr>
                </a:gs>
                <a:gs pos="100000">
                  <a:srgbClr val="7A126A">
                    <a:alpha val="100000"/>
                  </a:srgbClr>
                </a:gs>
              </a:gsLst>
              <a:lin ang="0"/>
            </a:gradFill>
          </p:spPr>
        </p:sp>
        <p:sp>
          <p:nvSpPr>
            <p:cNvPr name="TextBox 4" id="4"/>
            <p:cNvSpPr txBox="true"/>
            <p:nvPr/>
          </p:nvSpPr>
          <p:spPr>
            <a:xfrm>
              <a:off x="0" y="28575"/>
              <a:ext cx="1050022" cy="162693"/>
            </a:xfrm>
            <a:prstGeom prst="rect">
              <a:avLst/>
            </a:prstGeom>
          </p:spPr>
          <p:txBody>
            <a:bodyPr anchor="ctr" rtlCol="false" tIns="50800" lIns="50800" bIns="50800" rIns="50800"/>
            <a:lstStyle/>
            <a:p>
              <a:pPr algn="ctr">
                <a:lnSpc>
                  <a:spcPts val="2661"/>
                </a:lnSpc>
              </a:pPr>
            </a:p>
          </p:txBody>
        </p:sp>
      </p:grpSp>
      <p:sp>
        <p:nvSpPr>
          <p:cNvPr name="TextBox 5" id="5"/>
          <p:cNvSpPr txBox="true"/>
          <p:nvPr/>
        </p:nvSpPr>
        <p:spPr>
          <a:xfrm rot="0">
            <a:off x="15309115" y="9063294"/>
            <a:ext cx="1716617" cy="277925"/>
          </a:xfrm>
          <a:prstGeom prst="rect">
            <a:avLst/>
          </a:prstGeom>
        </p:spPr>
        <p:txBody>
          <a:bodyPr anchor="t" rtlCol="false" tIns="0" lIns="0" bIns="0" rIns="0">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name="Freeform 6" id="6"/>
          <p:cNvSpPr/>
          <p:nvPr/>
        </p:nvSpPr>
        <p:spPr>
          <a:xfrm flipH="true" flipV="false" rot="0">
            <a:off x="16998830" y="8999755"/>
            <a:ext cx="416017" cy="418299"/>
          </a:xfrm>
          <a:custGeom>
            <a:avLst/>
            <a:gdLst/>
            <a:ahLst/>
            <a:cxnLst/>
            <a:rect r="r" b="b" t="t" l="l"/>
            <a:pathLst>
              <a:path h="418299" w="416017">
                <a:moveTo>
                  <a:pt x="416017" y="0"/>
                </a:moveTo>
                <a:lnTo>
                  <a:pt x="0" y="0"/>
                </a:lnTo>
                <a:lnTo>
                  <a:pt x="0" y="418299"/>
                </a:lnTo>
                <a:lnTo>
                  <a:pt x="416017" y="418299"/>
                </a:lnTo>
                <a:lnTo>
                  <a:pt x="416017" y="0"/>
                </a:lnTo>
                <a:close/>
              </a:path>
            </a:pathLst>
          </a:custGeom>
          <a:blipFill>
            <a:blip r:embed="rId2">
              <a:extLst>
                <a:ext uri="{96DAC541-7B7A-43D3-8B79-37D633B846F1}">
                  <asvg:svgBlip xmlns:asvg="http://schemas.microsoft.com/office/drawing/2016/SVG/main" r:embed="rId3"/>
                </a:ext>
              </a:extLst>
            </a:blip>
            <a:stretch>
              <a:fillRect l="0" t="0" r="0" b="0"/>
            </a:stretch>
          </a:blipFill>
        </p:spPr>
        <p:txBody>
          <a:bodyPr/>
          <a:p/>
        </p:txBody>
      </p:sp>
      <p:sp>
        <p:nvSpPr>
          <p:cNvPr name="TextBox 7" id="7"/>
          <p:cNvSpPr txBox="true"/>
          <p:nvPr/>
        </p:nvSpPr>
        <p:spPr>
          <a:xfrm rot="0">
            <a:off x="605885" y="2681317"/>
            <a:ext cx="7006495" cy="1032467"/>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Bold"/>
                <a:ea typeface="Raleway Bold"/>
                <a:cs typeface="Raleway Bold"/>
                <a:sym typeface="Raleway Bold"/>
              </a:rPr>
              <a:t>Machine</a:t>
            </a:r>
          </a:p>
        </p:txBody>
      </p:sp>
      <p:grpSp>
        <p:nvGrpSpPr>
          <p:cNvPr name="Group 8" id="8"/>
          <p:cNvGrpSpPr>
            <a:grpSpLocks noChangeAspect="true"/>
          </p:cNvGrpSpPr>
          <p:nvPr/>
        </p:nvGrpSpPr>
        <p:grpSpPr>
          <a:xfrm rot="0">
            <a:off x="7764780" y="2749615"/>
            <a:ext cx="2436495" cy="2436495"/>
            <a:chOff x="0" y="0"/>
            <a:chExt cx="14840029" cy="14840029"/>
          </a:xfrm>
        </p:grpSpPr>
        <p:sp>
          <p:nvSpPr>
            <p:cNvPr name="Freeform 9" id="9"/>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gradFill rotWithShape="true">
              <a:gsLst>
                <a:gs pos="0">
                  <a:srgbClr val="C6269E">
                    <a:alpha val="100000"/>
                  </a:srgbClr>
                </a:gs>
                <a:gs pos="100000">
                  <a:srgbClr val="7A126A">
                    <a:alpha val="100000"/>
                  </a:srgbClr>
                </a:gs>
              </a:gsLst>
              <a:lin ang="0"/>
            </a:gradFill>
          </p:spPr>
        </p:sp>
        <p:sp>
          <p:nvSpPr>
            <p:cNvPr name="Freeform 10" id="10"/>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sp>
        <p:sp>
          <p:nvSpPr>
            <p:cNvPr name="Freeform 11" id="11"/>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223" t="-25046" r="223" b="-25046"/>
              </a:stretch>
            </a:blipFill>
          </p:spPr>
        </p:sp>
      </p:grpSp>
      <p:grpSp>
        <p:nvGrpSpPr>
          <p:cNvPr name="Group 12" id="12"/>
          <p:cNvGrpSpPr/>
          <p:nvPr/>
        </p:nvGrpSpPr>
        <p:grpSpPr>
          <a:xfrm rot="0">
            <a:off x="9892300" y="5918913"/>
            <a:ext cx="3752850" cy="726222"/>
            <a:chOff x="0" y="0"/>
            <a:chExt cx="988405" cy="191268"/>
          </a:xfrm>
        </p:grpSpPr>
        <p:sp>
          <p:nvSpPr>
            <p:cNvPr name="Freeform 13" id="13"/>
            <p:cNvSpPr/>
            <p:nvPr/>
          </p:nvSpPr>
          <p:spPr>
            <a:xfrm flipH="false" flipV="false" rot="0">
              <a:off x="0" y="0"/>
              <a:ext cx="988405" cy="191268"/>
            </a:xfrm>
            <a:custGeom>
              <a:avLst/>
              <a:gdLst/>
              <a:ahLst/>
              <a:cxnLst/>
              <a:rect r="r" b="b" t="t" l="l"/>
              <a:pathLst>
                <a:path h="191268" w="988405">
                  <a:moveTo>
                    <a:pt x="0" y="0"/>
                  </a:moveTo>
                  <a:lnTo>
                    <a:pt x="988405" y="0"/>
                  </a:lnTo>
                  <a:lnTo>
                    <a:pt x="988405" y="191268"/>
                  </a:lnTo>
                  <a:lnTo>
                    <a:pt x="0" y="191268"/>
                  </a:lnTo>
                  <a:close/>
                </a:path>
              </a:pathLst>
            </a:custGeom>
            <a:gradFill rotWithShape="true">
              <a:gsLst>
                <a:gs pos="0">
                  <a:srgbClr val="C6269E">
                    <a:alpha val="100000"/>
                  </a:srgbClr>
                </a:gs>
                <a:gs pos="100000">
                  <a:srgbClr val="7A126A">
                    <a:alpha val="100000"/>
                  </a:srgbClr>
                </a:gs>
              </a:gsLst>
              <a:lin ang="0"/>
            </a:gradFill>
          </p:spPr>
        </p:sp>
        <p:sp>
          <p:nvSpPr>
            <p:cNvPr name="TextBox 14" id="14"/>
            <p:cNvSpPr txBox="true"/>
            <p:nvPr/>
          </p:nvSpPr>
          <p:spPr>
            <a:xfrm>
              <a:off x="0" y="28575"/>
              <a:ext cx="988405" cy="162693"/>
            </a:xfrm>
            <a:prstGeom prst="rect">
              <a:avLst/>
            </a:prstGeom>
          </p:spPr>
          <p:txBody>
            <a:bodyPr anchor="ctr" rtlCol="false" tIns="50800" lIns="50800" bIns="50800" rIns="50800"/>
            <a:lstStyle/>
            <a:p>
              <a:pPr algn="ctr">
                <a:lnSpc>
                  <a:spcPts val="2661"/>
                </a:lnSpc>
              </a:pPr>
            </a:p>
          </p:txBody>
        </p:sp>
      </p:grpSp>
      <p:grpSp>
        <p:nvGrpSpPr>
          <p:cNvPr name="Group 15" id="15"/>
          <p:cNvGrpSpPr>
            <a:grpSpLocks noChangeAspect="true"/>
          </p:cNvGrpSpPr>
          <p:nvPr/>
        </p:nvGrpSpPr>
        <p:grpSpPr>
          <a:xfrm rot="0">
            <a:off x="7764780" y="5426888"/>
            <a:ext cx="2436495" cy="2436495"/>
            <a:chOff x="0" y="0"/>
            <a:chExt cx="14840029" cy="14840029"/>
          </a:xfrm>
        </p:grpSpPr>
        <p:sp>
          <p:nvSpPr>
            <p:cNvPr name="Freeform 16" id="16"/>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gradFill rotWithShape="true">
              <a:gsLst>
                <a:gs pos="0">
                  <a:srgbClr val="C6269E">
                    <a:alpha val="100000"/>
                  </a:srgbClr>
                </a:gs>
                <a:gs pos="100000">
                  <a:srgbClr val="7A126A">
                    <a:alpha val="100000"/>
                  </a:srgbClr>
                </a:gs>
              </a:gsLst>
              <a:lin ang="0"/>
            </a:gradFill>
          </p:spPr>
        </p:sp>
        <p:sp>
          <p:nvSpPr>
            <p:cNvPr name="Freeform 17" id="17"/>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sp>
        <p:sp>
          <p:nvSpPr>
            <p:cNvPr name="Freeform 18" id="18"/>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5"/>
              <a:stretch>
                <a:fillRect l="-24712" t="0" r="-24712" b="0"/>
              </a:stretch>
            </a:blipFill>
          </p:spPr>
        </p:sp>
      </p:grpSp>
      <p:sp>
        <p:nvSpPr>
          <p:cNvPr name="TextBox 19" id="19"/>
          <p:cNvSpPr txBox="true"/>
          <p:nvPr/>
        </p:nvSpPr>
        <p:spPr>
          <a:xfrm rot="-5400000">
            <a:off x="129306" y="8878128"/>
            <a:ext cx="1078468" cy="243254"/>
          </a:xfrm>
          <a:prstGeom prst="rect">
            <a:avLst/>
          </a:prstGeom>
        </p:spPr>
        <p:txBody>
          <a:bodyPr anchor="t" rtlCol="false" tIns="0" lIns="0" bIns="0" rIns="0">
            <a:spAutoFit/>
          </a:bodyPr>
          <a:lstStyle/>
          <a:p>
            <a:pPr algn="ctr">
              <a:lnSpc>
                <a:spcPts val="1725"/>
              </a:lnSpc>
              <a:spcBef>
                <a:spcPct val="0"/>
              </a:spcBef>
            </a:pPr>
            <a:r>
              <a:rPr lang="en-US" sz="1658">
                <a:solidFill>
                  <a:srgbClr val="FFFFFF"/>
                </a:solidFill>
                <a:latin typeface="Raleway"/>
                <a:ea typeface="Raleway"/>
                <a:cs typeface="Raleway"/>
                <a:sym typeface="Raleway"/>
              </a:rPr>
              <a:t>Page 10</a:t>
            </a:r>
          </a:p>
        </p:txBody>
      </p:sp>
      <p:sp>
        <p:nvSpPr>
          <p:cNvPr name="TextBox 20" id="20"/>
          <p:cNvSpPr txBox="true"/>
          <p:nvPr/>
        </p:nvSpPr>
        <p:spPr>
          <a:xfrm rot="0">
            <a:off x="1683027" y="3653707"/>
            <a:ext cx="5891253" cy="1032467"/>
          </a:xfrm>
          <a:prstGeom prst="rect">
            <a:avLst/>
          </a:prstGeom>
        </p:spPr>
        <p:txBody>
          <a:bodyPr anchor="t" rtlCol="false" tIns="0" lIns="0" bIns="0" rIns="0">
            <a:spAutoFit/>
          </a:bodyPr>
          <a:lstStyle/>
          <a:p>
            <a:pPr algn="l">
              <a:lnSpc>
                <a:spcPts val="7774"/>
              </a:lnSpc>
              <a:spcBef>
                <a:spcPct val="0"/>
              </a:spcBef>
            </a:pPr>
            <a:r>
              <a:rPr lang="en-US" b="true" sz="7475">
                <a:solidFill>
                  <a:srgbClr val="C6269E"/>
                </a:solidFill>
                <a:latin typeface="Raleway Bold"/>
                <a:ea typeface="Raleway Bold"/>
                <a:cs typeface="Raleway Bold"/>
                <a:sym typeface="Raleway Bold"/>
              </a:rPr>
              <a:t>Learning</a:t>
            </a:r>
          </a:p>
        </p:txBody>
      </p:sp>
      <p:sp>
        <p:nvSpPr>
          <p:cNvPr name="TextBox 21" id="21"/>
          <p:cNvSpPr txBox="true"/>
          <p:nvPr/>
        </p:nvSpPr>
        <p:spPr>
          <a:xfrm rot="0">
            <a:off x="10396407" y="6129527"/>
            <a:ext cx="3462560" cy="434527"/>
          </a:xfrm>
          <a:prstGeom prst="rect">
            <a:avLst/>
          </a:prstGeom>
        </p:spPr>
        <p:txBody>
          <a:bodyPr anchor="t" rtlCol="false" tIns="0" lIns="0" bIns="0" rIns="0">
            <a:spAutoFit/>
          </a:bodyPr>
          <a:lstStyle/>
          <a:p>
            <a:pPr algn="l">
              <a:lnSpc>
                <a:spcPts val="3227"/>
              </a:lnSpc>
              <a:spcBef>
                <a:spcPct val="0"/>
              </a:spcBef>
            </a:pPr>
            <a:r>
              <a:rPr lang="en-US" b="true" sz="3102">
                <a:solidFill>
                  <a:srgbClr val="FFFFFF"/>
                </a:solidFill>
                <a:latin typeface="Raleway Semi-Bold"/>
                <a:ea typeface="Raleway Semi-Bold"/>
                <a:cs typeface="Raleway Semi-Bold"/>
                <a:sym typeface="Raleway Semi-Bold"/>
              </a:rPr>
              <a:t>Machine</a:t>
            </a:r>
          </a:p>
        </p:txBody>
      </p:sp>
      <p:sp>
        <p:nvSpPr>
          <p:cNvPr name="TextBox 22" id="22"/>
          <p:cNvSpPr txBox="true"/>
          <p:nvPr/>
        </p:nvSpPr>
        <p:spPr>
          <a:xfrm rot="0">
            <a:off x="10396407" y="4060403"/>
            <a:ext cx="5918773" cy="374817"/>
          </a:xfrm>
          <a:prstGeom prst="rect">
            <a:avLst/>
          </a:prstGeom>
        </p:spPr>
        <p:txBody>
          <a:bodyPr anchor="t" rtlCol="false" tIns="0" lIns="0" bIns="0" rIns="0">
            <a:spAutoFit/>
          </a:bodyPr>
          <a:lstStyle/>
          <a:p>
            <a:pPr algn="just">
              <a:lnSpc>
                <a:spcPts val="2965"/>
              </a:lnSpc>
            </a:pPr>
            <a:r>
              <a:rPr lang="en-US" sz="2118">
                <a:solidFill>
                  <a:srgbClr val="FFFFFA"/>
                </a:solidFill>
                <a:latin typeface="Raleway"/>
                <a:ea typeface="Raleway"/>
                <a:cs typeface="Raleway"/>
                <a:sym typeface="Raleway"/>
              </a:rPr>
              <a:t>Machine learning intelligence systems automation future solutions insights tech performance management machine learning intelligence systems automation.</a:t>
            </a:r>
          </a:p>
        </p:txBody>
      </p:sp>
      <p:sp>
        <p:nvSpPr>
          <p:cNvPr name="TextBox 23" id="23"/>
          <p:cNvSpPr txBox="true"/>
          <p:nvPr/>
        </p:nvSpPr>
        <p:spPr>
          <a:xfrm rot="0">
            <a:off x="10396407" y="6835635"/>
            <a:ext cx="5918773" cy="374817"/>
          </a:xfrm>
          <a:prstGeom prst="rect">
            <a:avLst/>
          </a:prstGeom>
        </p:spPr>
        <p:txBody>
          <a:bodyPr anchor="t" rtlCol="false" tIns="0" lIns="0" bIns="0" rIns="0">
            <a:spAutoFit/>
          </a:bodyPr>
          <a:lstStyle/>
          <a:p>
            <a:pPr algn="just">
              <a:lnSpc>
                <a:spcPts val="2965"/>
              </a:lnSpc>
            </a:pPr>
            <a:r>
              <a:rPr lang="en-US" sz="2118">
                <a:solidFill>
                  <a:srgbClr val="FFFFFA"/>
                </a:solidFill>
                <a:latin typeface="Raleway"/>
                <a:ea typeface="Raleway"/>
                <a:cs typeface="Raleway"/>
                <a:sym typeface="Raleway"/>
              </a:rPr>
              <a:t>Machine learning intelligence systems automation future solutions insights tech performance management machine learning intelligence systems automation future.</a:t>
            </a:r>
          </a:p>
        </p:txBody>
      </p:sp>
      <p:sp>
        <p:nvSpPr>
          <p:cNvPr name="TextBox 24" id="24"/>
          <p:cNvSpPr txBox="true"/>
          <p:nvPr/>
        </p:nvSpPr>
        <p:spPr>
          <a:xfrm rot="0">
            <a:off x="3514223" y="6587985"/>
            <a:ext cx="997824" cy="374817"/>
          </a:xfrm>
          <a:prstGeom prst="rect">
            <a:avLst/>
          </a:prstGeom>
        </p:spPr>
        <p:txBody>
          <a:bodyPr anchor="t" rtlCol="false" tIns="0" lIns="0" bIns="0" rIns="0">
            <a:spAutoFit/>
          </a:bodyPr>
          <a:lstStyle/>
          <a:p>
            <a:pPr algn="l">
              <a:lnSpc>
                <a:spcPts val="2965"/>
              </a:lnSpc>
            </a:pPr>
            <a:r>
              <a:rPr lang="en-US" sz="2118">
                <a:solidFill>
                  <a:srgbClr val="FFFFFA"/>
                </a:solidFill>
                <a:latin typeface="Raleway"/>
                <a:ea typeface="Raleway"/>
                <a:cs typeface="Raleway"/>
                <a:sym typeface="Raleway"/>
              </a:rPr>
              <a:t>[Icon Placeholder]</a:t>
            </a:r>
          </a:p>
        </p:txBody>
      </p:sp>
      <p:sp>
        <p:nvSpPr>
          <p:cNvPr name="TextBox 25" id="25"/>
          <p:cNvSpPr txBox="true"/>
          <p:nvPr/>
        </p:nvSpPr>
        <p:spPr>
          <a:xfrm rot="0">
            <a:off x="10358307" y="3350719"/>
            <a:ext cx="3462560" cy="434527"/>
          </a:xfrm>
          <a:prstGeom prst="rect">
            <a:avLst/>
          </a:prstGeom>
        </p:spPr>
        <p:txBody>
          <a:bodyPr anchor="t" rtlCol="false" tIns="0" lIns="0" bIns="0" rIns="0">
            <a:spAutoFit/>
          </a:bodyPr>
          <a:lstStyle/>
          <a:p>
            <a:pPr algn="l">
              <a:lnSpc>
                <a:spcPts val="3227"/>
              </a:lnSpc>
              <a:spcBef>
                <a:spcPct val="0"/>
              </a:spcBef>
            </a:pPr>
            <a:r>
              <a:rPr lang="en-US" b="true" sz="3102">
                <a:solidFill>
                  <a:srgbClr val="FFFFFF"/>
                </a:solidFill>
                <a:latin typeface="Raleway Semi-Bold"/>
                <a:ea typeface="Raleway Semi-Bold"/>
                <a:cs typeface="Raleway Semi-Bold"/>
                <a:sym typeface="Raleway Semi-Bold"/>
              </a:rPr>
              <a:t>Machine</a:t>
            </a:r>
          </a:p>
        </p:txBody>
      </p:sp>
      <p:sp>
        <p:nvSpPr>
          <p:cNvPr name="Freeform 26" id="26"/>
          <p:cNvSpPr/>
          <p:nvPr/>
        </p:nvSpPr>
        <p:spPr>
          <a:xfrm flipH="false" flipV="false" rot="0">
            <a:off x="0" y="5143500"/>
            <a:ext cx="10062337" cy="5143500"/>
          </a:xfrm>
          <a:custGeom>
            <a:avLst/>
            <a:gdLst/>
            <a:ahLst/>
            <a:cxnLst/>
            <a:rect r="r" b="b" t="t" l="l"/>
            <a:pathLst>
              <a:path h="5143500" w="10062337">
                <a:moveTo>
                  <a:pt x="0" y="0"/>
                </a:moveTo>
                <a:lnTo>
                  <a:pt x="10062337" y="0"/>
                </a:lnTo>
                <a:lnTo>
                  <a:pt x="10062337" y="5143500"/>
                </a:lnTo>
                <a:lnTo>
                  <a:pt x="0" y="5143500"/>
                </a:lnTo>
                <a:lnTo>
                  <a:pt x="0" y="0"/>
                </a:lnTo>
                <a:close/>
              </a:path>
            </a:pathLst>
          </a:custGeom>
          <a:blipFill>
            <a:blip r:embed="rId6"/>
            <a:stretch>
              <a:fillRect l="-78455" t="0" r="0" b="-250869"/>
            </a:stretch>
          </a:blipFill>
        </p:spPr>
        <p:txBody>
          <a:body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2087854">
            <a:off x="7256483" y="4298310"/>
            <a:ext cx="3775035" cy="3775035"/>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00025" cap="sq">
              <a:gradFill>
                <a:gsLst>
                  <a:gs pos="0">
                    <a:srgbClr val="F5DFF0">
                      <a:alpha val="29500"/>
                    </a:srgbClr>
                  </a:gs>
                  <a:gs pos="100000">
                    <a:srgbClr val="C6269E">
                      <a:alpha val="100000"/>
                    </a:srgbClr>
                  </a:gs>
                </a:gsLst>
                <a:lin ang="0"/>
              </a:gradFill>
              <a:prstDash val="solid"/>
              <a:miter/>
            </a:ln>
          </p:spPr>
        </p:sp>
        <p:sp>
          <p:nvSpPr>
            <p:cNvPr name="TextBox 4" id="4"/>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grpSp>
        <p:nvGrpSpPr>
          <p:cNvPr name="Group 5" id="5"/>
          <p:cNvGrpSpPr/>
          <p:nvPr/>
        </p:nvGrpSpPr>
        <p:grpSpPr>
          <a:xfrm rot="2087854">
            <a:off x="2403831" y="4285380"/>
            <a:ext cx="3775035" cy="3775035"/>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00025" cap="sq">
              <a:gradFill>
                <a:gsLst>
                  <a:gs pos="0">
                    <a:srgbClr val="F5DFF0">
                      <a:alpha val="29500"/>
                    </a:srgbClr>
                  </a:gs>
                  <a:gs pos="100000">
                    <a:srgbClr val="C6269E">
                      <a:alpha val="100000"/>
                    </a:srgbClr>
                  </a:gs>
                </a:gsLst>
                <a:lin ang="0"/>
              </a:gradFill>
              <a:prstDash val="solid"/>
              <a:miter/>
            </a:ln>
          </p:spPr>
        </p:sp>
        <p:sp>
          <p:nvSpPr>
            <p:cNvPr name="TextBox 7" id="7"/>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grpSp>
        <p:nvGrpSpPr>
          <p:cNvPr name="Group 8" id="8"/>
          <p:cNvGrpSpPr/>
          <p:nvPr/>
        </p:nvGrpSpPr>
        <p:grpSpPr>
          <a:xfrm rot="2087854">
            <a:off x="12171327" y="4285380"/>
            <a:ext cx="3775035" cy="3775035"/>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00025" cap="sq">
              <a:gradFill>
                <a:gsLst>
                  <a:gs pos="0">
                    <a:srgbClr val="F5DFF0">
                      <a:alpha val="29500"/>
                    </a:srgbClr>
                  </a:gs>
                  <a:gs pos="100000">
                    <a:srgbClr val="C6269E">
                      <a:alpha val="100000"/>
                    </a:srgbClr>
                  </a:gs>
                </a:gsLst>
                <a:lin ang="0"/>
              </a:gradFill>
              <a:prstDash val="solid"/>
              <a:miter/>
            </a:ln>
          </p:spPr>
        </p:sp>
        <p:sp>
          <p:nvSpPr>
            <p:cNvPr name="TextBox 10" id="10"/>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
        <p:nvSpPr>
          <p:cNvPr name="TextBox 11" id="11"/>
          <p:cNvSpPr txBox="true"/>
          <p:nvPr/>
        </p:nvSpPr>
        <p:spPr>
          <a:xfrm rot="0">
            <a:off x="15309115" y="9063294"/>
            <a:ext cx="1716617" cy="277925"/>
          </a:xfrm>
          <a:prstGeom prst="rect">
            <a:avLst/>
          </a:prstGeom>
        </p:spPr>
        <p:txBody>
          <a:bodyPr anchor="t" rtlCol="false" tIns="0" lIns="0" bIns="0" rIns="0">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name="Freeform 12" id="12"/>
          <p:cNvSpPr/>
          <p:nvPr/>
        </p:nvSpPr>
        <p:spPr>
          <a:xfrm flipH="true" flipV="false" rot="0">
            <a:off x="16998830" y="8999755"/>
            <a:ext cx="416017" cy="418299"/>
          </a:xfrm>
          <a:custGeom>
            <a:avLst/>
            <a:gdLst/>
            <a:ahLst/>
            <a:cxnLst/>
            <a:rect r="r" b="b" t="t" l="l"/>
            <a:pathLst>
              <a:path h="418299" w="416017">
                <a:moveTo>
                  <a:pt x="416017" y="0"/>
                </a:moveTo>
                <a:lnTo>
                  <a:pt x="0" y="0"/>
                </a:lnTo>
                <a:lnTo>
                  <a:pt x="0" y="418299"/>
                </a:lnTo>
                <a:lnTo>
                  <a:pt x="416017" y="418299"/>
                </a:lnTo>
                <a:lnTo>
                  <a:pt x="416017" y="0"/>
                </a:lnTo>
                <a:close/>
              </a:path>
            </a:pathLst>
          </a:custGeom>
          <a:blipFill>
            <a:blip r:embed="rId2">
              <a:extLst>
                <a:ext uri="{96DAC541-7B7A-43D3-8B79-37D633B846F1}">
                  <asvg:svgBlip xmlns:asvg="http://schemas.microsoft.com/office/drawing/2016/SVG/main" r:embed="rId3"/>
                </a:ext>
              </a:extLst>
            </a:blip>
            <a:stretch>
              <a:fillRect l="0" t="0" r="0" b="0"/>
            </a:stretch>
          </a:blipFill>
        </p:spPr>
        <p:txBody>
          <a:bodyPr/>
          <a:p/>
        </p:txBody>
      </p:sp>
      <p:sp>
        <p:nvSpPr>
          <p:cNvPr name="TextBox 13" id="13"/>
          <p:cNvSpPr txBox="true"/>
          <p:nvPr/>
        </p:nvSpPr>
        <p:spPr>
          <a:xfrm rot="0">
            <a:off x="3755374" y="1133475"/>
            <a:ext cx="10275392" cy="1032467"/>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Machine</a:t>
            </a:r>
          </a:p>
        </p:txBody>
      </p:sp>
      <p:sp>
        <p:nvSpPr>
          <p:cNvPr name="TextBox 14" id="14"/>
          <p:cNvSpPr txBox="true"/>
          <p:nvPr/>
        </p:nvSpPr>
        <p:spPr>
          <a:xfrm rot="0">
            <a:off x="5023022" y="2218010"/>
            <a:ext cx="7854830" cy="1032467"/>
          </a:xfrm>
          <a:prstGeom prst="rect">
            <a:avLst/>
          </a:prstGeom>
        </p:spPr>
        <p:txBody>
          <a:bodyPr anchor="t" rtlCol="false" tIns="0" lIns="0" bIns="0" rIns="0">
            <a:spAutoFit/>
          </a:bodyPr>
          <a:lstStyle/>
          <a:p>
            <a:pPr algn="l">
              <a:lnSpc>
                <a:spcPts val="7774"/>
              </a:lnSpc>
              <a:spcBef>
                <a:spcPct val="0"/>
              </a:spcBef>
            </a:pPr>
            <a:r>
              <a:rPr lang="en-US" b="true" sz="7475">
                <a:solidFill>
                  <a:srgbClr val="C6269E"/>
                </a:solidFill>
                <a:latin typeface="Raleway Bold"/>
                <a:ea typeface="Raleway Bold"/>
                <a:cs typeface="Raleway Bold"/>
                <a:sym typeface="Raleway Bold"/>
              </a:rPr>
              <a:t>Learning</a:t>
            </a:r>
          </a:p>
        </p:txBody>
      </p:sp>
      <p:sp>
        <p:nvSpPr>
          <p:cNvPr name="Freeform 15" id="15"/>
          <p:cNvSpPr/>
          <p:nvPr/>
        </p:nvSpPr>
        <p:spPr>
          <a:xfrm flipH="false" flipV="false" rot="0">
            <a:off x="3491447" y="3887405"/>
            <a:ext cx="1531575" cy="1537165"/>
          </a:xfrm>
          <a:custGeom>
            <a:avLst/>
            <a:gdLst/>
            <a:ahLst/>
            <a:cxnLst/>
            <a:rect r="r" b="b" t="t" l="l"/>
            <a:pathLst>
              <a:path h="1537165" w="1531575">
                <a:moveTo>
                  <a:pt x="0" y="0"/>
                </a:moveTo>
                <a:lnTo>
                  <a:pt x="1531575" y="0"/>
                </a:lnTo>
                <a:lnTo>
                  <a:pt x="1531575" y="1537165"/>
                </a:lnTo>
                <a:lnTo>
                  <a:pt x="0" y="153716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txBody>
          <a:bodyPr/>
          <a:p/>
        </p:txBody>
      </p:sp>
      <p:sp>
        <p:nvSpPr>
          <p:cNvPr name="TextBox 16" id="16"/>
          <p:cNvSpPr txBox="true"/>
          <p:nvPr/>
        </p:nvSpPr>
        <p:spPr>
          <a:xfrm rot="-5400000">
            <a:off x="129306" y="8878128"/>
            <a:ext cx="1078468" cy="243254"/>
          </a:xfrm>
          <a:prstGeom prst="rect">
            <a:avLst/>
          </a:prstGeom>
        </p:spPr>
        <p:txBody>
          <a:bodyPr anchor="t" rtlCol="false" tIns="0" lIns="0" bIns="0" rIns="0">
            <a:spAutoFit/>
          </a:bodyPr>
          <a:lstStyle/>
          <a:p>
            <a:pPr algn="ctr">
              <a:lnSpc>
                <a:spcPts val="1725"/>
              </a:lnSpc>
              <a:spcBef>
                <a:spcPct val="0"/>
              </a:spcBef>
            </a:pPr>
            <a:r>
              <a:rPr lang="en-US" sz="1658">
                <a:solidFill>
                  <a:srgbClr val="FFFFFF"/>
                </a:solidFill>
                <a:latin typeface="Raleway"/>
                <a:ea typeface="Raleway"/>
                <a:cs typeface="Raleway"/>
                <a:sym typeface="Raleway"/>
              </a:rPr>
              <a:t>Page 11</a:t>
            </a:r>
          </a:p>
        </p:txBody>
      </p:sp>
      <p:sp>
        <p:nvSpPr>
          <p:cNvPr name="Freeform 17" id="17"/>
          <p:cNvSpPr/>
          <p:nvPr/>
        </p:nvSpPr>
        <p:spPr>
          <a:xfrm flipH="false" flipV="false" rot="0">
            <a:off x="8378212" y="3889723"/>
            <a:ext cx="1531575" cy="1537165"/>
          </a:xfrm>
          <a:custGeom>
            <a:avLst/>
            <a:gdLst/>
            <a:ahLst/>
            <a:cxnLst/>
            <a:rect r="r" b="b" t="t" l="l"/>
            <a:pathLst>
              <a:path h="1537165" w="1531575">
                <a:moveTo>
                  <a:pt x="0" y="0"/>
                </a:moveTo>
                <a:lnTo>
                  <a:pt x="1531576" y="0"/>
                </a:lnTo>
                <a:lnTo>
                  <a:pt x="1531576" y="1537165"/>
                </a:lnTo>
                <a:lnTo>
                  <a:pt x="0" y="153716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txBody>
          <a:bodyPr/>
          <a:p/>
        </p:txBody>
      </p:sp>
      <p:sp>
        <p:nvSpPr>
          <p:cNvPr name="Freeform 18" id="18"/>
          <p:cNvSpPr/>
          <p:nvPr/>
        </p:nvSpPr>
        <p:spPr>
          <a:xfrm flipH="false" flipV="false" rot="0">
            <a:off x="13264978" y="3892040"/>
            <a:ext cx="1531575" cy="1537165"/>
          </a:xfrm>
          <a:custGeom>
            <a:avLst/>
            <a:gdLst/>
            <a:ahLst/>
            <a:cxnLst/>
            <a:rect r="r" b="b" t="t" l="l"/>
            <a:pathLst>
              <a:path h="1537165" w="1531575">
                <a:moveTo>
                  <a:pt x="0" y="0"/>
                </a:moveTo>
                <a:lnTo>
                  <a:pt x="1531575" y="0"/>
                </a:lnTo>
                <a:lnTo>
                  <a:pt x="1531575" y="1537165"/>
                </a:lnTo>
                <a:lnTo>
                  <a:pt x="0" y="153716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txBody>
          <a:bodyPr/>
          <a:p/>
        </p:txBody>
      </p:sp>
      <p:sp>
        <p:nvSpPr>
          <p:cNvPr name="TextBox 19" id="19"/>
          <p:cNvSpPr txBox="true"/>
          <p:nvPr/>
        </p:nvSpPr>
        <p:spPr>
          <a:xfrm rot="0">
            <a:off x="1901821" y="5653013"/>
            <a:ext cx="4710827" cy="986025"/>
          </a:xfrm>
          <a:prstGeom prst="rect">
            <a:avLst/>
          </a:prstGeom>
        </p:spPr>
        <p:txBody>
          <a:bodyPr anchor="t" rtlCol="false" tIns="0" lIns="0" bIns="0" rIns="0">
            <a:spAutoFit/>
          </a:bodyPr>
          <a:lstStyle/>
          <a:p>
            <a:pPr algn="ctr">
              <a:lnSpc>
                <a:spcPts val="3927"/>
              </a:lnSpc>
            </a:pPr>
            <a:r>
              <a:rPr lang="en-US" b="true" sz="2805">
                <a:solidFill>
                  <a:srgbClr val="FFFFFA"/>
                </a:solidFill>
                <a:latin typeface="Raleway Bold"/>
                <a:ea typeface="Raleway Bold"/>
                <a:cs typeface="Raleway Bold"/>
                <a:sym typeface="Raleway Bold"/>
              </a:rPr>
              <a:t>Machine</a:t>
            </a:r>
          </a:p>
          <a:p>
            <a:pPr algn="ctr">
              <a:lnSpc>
                <a:spcPts val="3927"/>
              </a:lnSpc>
            </a:pPr>
            <a:r>
              <a:rPr lang="en-US" b="true" sz="2805">
                <a:solidFill>
                  <a:srgbClr val="FFFFFA"/>
                </a:solidFill>
                <a:latin typeface="Raleway Bold"/>
                <a:ea typeface="Raleway Bold"/>
                <a:cs typeface="Raleway Bold"/>
                <a:sym typeface="Raleway Bold"/>
              </a:rPr>
              <a:t>Learning</a:t>
            </a:r>
          </a:p>
        </p:txBody>
      </p:sp>
      <p:sp>
        <p:nvSpPr>
          <p:cNvPr name="TextBox 20" id="20"/>
          <p:cNvSpPr txBox="true"/>
          <p:nvPr/>
        </p:nvSpPr>
        <p:spPr>
          <a:xfrm rot="0">
            <a:off x="6788586" y="5653013"/>
            <a:ext cx="4710827" cy="986025"/>
          </a:xfrm>
          <a:prstGeom prst="rect">
            <a:avLst/>
          </a:prstGeom>
        </p:spPr>
        <p:txBody>
          <a:bodyPr anchor="t" rtlCol="false" tIns="0" lIns="0" bIns="0" rIns="0">
            <a:spAutoFit/>
          </a:bodyPr>
          <a:lstStyle/>
          <a:p>
            <a:pPr algn="ctr">
              <a:lnSpc>
                <a:spcPts val="3927"/>
              </a:lnSpc>
            </a:pPr>
            <a:r>
              <a:rPr lang="en-US" b="true" sz="2805">
                <a:solidFill>
                  <a:srgbClr val="FFFFFA"/>
                </a:solidFill>
                <a:latin typeface="Raleway Bold"/>
                <a:ea typeface="Raleway Bold"/>
                <a:cs typeface="Raleway Bold"/>
                <a:sym typeface="Raleway Bold"/>
              </a:rPr>
              <a:t>Machine</a:t>
            </a:r>
          </a:p>
          <a:p>
            <a:pPr algn="ctr">
              <a:lnSpc>
                <a:spcPts val="3927"/>
              </a:lnSpc>
            </a:pPr>
            <a:r>
              <a:rPr lang="en-US" b="true" sz="2805">
                <a:solidFill>
                  <a:srgbClr val="FFFFFA"/>
                </a:solidFill>
                <a:latin typeface="Raleway Bold"/>
                <a:ea typeface="Raleway Bold"/>
                <a:cs typeface="Raleway Bold"/>
                <a:sym typeface="Raleway Bold"/>
              </a:rPr>
              <a:t>Learning</a:t>
            </a:r>
          </a:p>
        </p:txBody>
      </p:sp>
      <p:sp>
        <p:nvSpPr>
          <p:cNvPr name="TextBox 21" id="21"/>
          <p:cNvSpPr txBox="true"/>
          <p:nvPr/>
        </p:nvSpPr>
        <p:spPr>
          <a:xfrm rot="0">
            <a:off x="11675352" y="5653013"/>
            <a:ext cx="4710827" cy="986025"/>
          </a:xfrm>
          <a:prstGeom prst="rect">
            <a:avLst/>
          </a:prstGeom>
        </p:spPr>
        <p:txBody>
          <a:bodyPr anchor="t" rtlCol="false" tIns="0" lIns="0" bIns="0" rIns="0">
            <a:spAutoFit/>
          </a:bodyPr>
          <a:lstStyle/>
          <a:p>
            <a:pPr algn="ctr">
              <a:lnSpc>
                <a:spcPts val="3927"/>
              </a:lnSpc>
            </a:pPr>
            <a:r>
              <a:rPr lang="en-US" b="true" sz="2805">
                <a:solidFill>
                  <a:srgbClr val="FFFFFA"/>
                </a:solidFill>
                <a:latin typeface="Raleway Bold"/>
                <a:ea typeface="Raleway Bold"/>
                <a:cs typeface="Raleway Bold"/>
                <a:sym typeface="Raleway Bold"/>
              </a:rPr>
              <a:t>Machine</a:t>
            </a:r>
          </a:p>
          <a:p>
            <a:pPr algn="ctr">
              <a:lnSpc>
                <a:spcPts val="3927"/>
              </a:lnSpc>
            </a:pPr>
            <a:r>
              <a:rPr lang="en-US" b="true" sz="2805">
                <a:solidFill>
                  <a:srgbClr val="FFFFFA"/>
                </a:solidFill>
                <a:latin typeface="Raleway Bold"/>
                <a:ea typeface="Raleway Bold"/>
                <a:cs typeface="Raleway Bold"/>
                <a:sym typeface="Raleway Bold"/>
              </a:rPr>
              <a:t>Learning</a:t>
            </a:r>
          </a:p>
        </p:txBody>
      </p:sp>
      <p:sp>
        <p:nvSpPr>
          <p:cNvPr name="Freeform 22" id="22"/>
          <p:cNvSpPr/>
          <p:nvPr/>
        </p:nvSpPr>
        <p:spPr>
          <a:xfrm flipH="false" flipV="false" rot="0">
            <a:off x="0" y="5143500"/>
            <a:ext cx="10062337" cy="5143500"/>
          </a:xfrm>
          <a:custGeom>
            <a:avLst/>
            <a:gdLst/>
            <a:ahLst/>
            <a:cxnLst/>
            <a:rect r="r" b="b" t="t" l="l"/>
            <a:pathLst>
              <a:path h="5143500" w="10062337">
                <a:moveTo>
                  <a:pt x="0" y="0"/>
                </a:moveTo>
                <a:lnTo>
                  <a:pt x="10062337" y="0"/>
                </a:lnTo>
                <a:lnTo>
                  <a:pt x="10062337" y="5143500"/>
                </a:lnTo>
                <a:lnTo>
                  <a:pt x="0" y="5143500"/>
                </a:lnTo>
                <a:lnTo>
                  <a:pt x="0" y="0"/>
                </a:lnTo>
                <a:close/>
              </a:path>
            </a:pathLst>
          </a:custGeom>
          <a:blipFill>
            <a:blip r:embed="rId6"/>
            <a:stretch>
              <a:fillRect l="-78455" t="0" r="0" b="-250869"/>
            </a:stretch>
          </a:blipFill>
        </p:spPr>
        <p:txBody>
          <a:body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5400000">
            <a:off x="129306" y="8878128"/>
            <a:ext cx="1078468" cy="243254"/>
          </a:xfrm>
          <a:prstGeom prst="rect">
            <a:avLst/>
          </a:prstGeom>
        </p:spPr>
        <p:txBody>
          <a:bodyPr anchor="t" rtlCol="false" tIns="0" lIns="0" bIns="0" rIns="0">
            <a:spAutoFit/>
          </a:bodyPr>
          <a:lstStyle/>
          <a:p>
            <a:pPr algn="ctr">
              <a:lnSpc>
                <a:spcPts val="1725"/>
              </a:lnSpc>
              <a:spcBef>
                <a:spcPct val="0"/>
              </a:spcBef>
            </a:pPr>
            <a:r>
              <a:rPr lang="en-US" sz="1658">
                <a:solidFill>
                  <a:srgbClr val="FFFFFF"/>
                </a:solidFill>
                <a:latin typeface="Raleway"/>
                <a:ea typeface="Raleway"/>
                <a:cs typeface="Raleway"/>
                <a:sym typeface="Raleway"/>
              </a:rPr>
              <a:t>Page 12</a:t>
            </a:r>
          </a:p>
        </p:txBody>
      </p:sp>
      <p:sp>
        <p:nvSpPr>
          <p:cNvPr name="TextBox 3" id="3"/>
          <p:cNvSpPr txBox="true"/>
          <p:nvPr/>
        </p:nvSpPr>
        <p:spPr>
          <a:xfrm rot="0">
            <a:off x="15309115" y="9063294"/>
            <a:ext cx="1716617" cy="277925"/>
          </a:xfrm>
          <a:prstGeom prst="rect">
            <a:avLst/>
          </a:prstGeom>
        </p:spPr>
        <p:txBody>
          <a:bodyPr anchor="t" rtlCol="false" tIns="0" lIns="0" bIns="0" rIns="0">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name="Freeform 4" id="4"/>
          <p:cNvSpPr/>
          <p:nvPr/>
        </p:nvSpPr>
        <p:spPr>
          <a:xfrm flipH="true" flipV="false" rot="0">
            <a:off x="16998830" y="8999755"/>
            <a:ext cx="416017" cy="418299"/>
          </a:xfrm>
          <a:custGeom>
            <a:avLst/>
            <a:gdLst/>
            <a:ahLst/>
            <a:cxnLst/>
            <a:rect r="r" b="b" t="t" l="l"/>
            <a:pathLst>
              <a:path h="418299" w="416017">
                <a:moveTo>
                  <a:pt x="416017" y="0"/>
                </a:moveTo>
                <a:lnTo>
                  <a:pt x="0" y="0"/>
                </a:lnTo>
                <a:lnTo>
                  <a:pt x="0" y="418299"/>
                </a:lnTo>
                <a:lnTo>
                  <a:pt x="416017" y="418299"/>
                </a:lnTo>
                <a:lnTo>
                  <a:pt x="416017" y="0"/>
                </a:lnTo>
                <a:close/>
              </a:path>
            </a:pathLst>
          </a:custGeom>
          <a:blipFill>
            <a:blip r:embed="rId2">
              <a:extLst>
                <a:ext uri="{96DAC541-7B7A-43D3-8B79-37D633B846F1}">
                  <asvg:svgBlip xmlns:asvg="http://schemas.microsoft.com/office/drawing/2016/SVG/main" r:embed="rId3"/>
                </a:ext>
              </a:extLst>
            </a:blip>
            <a:stretch>
              <a:fillRect l="0" t="0" r="0" b="0"/>
            </a:stretch>
          </a:blipFill>
        </p:spPr>
        <p:txBody>
          <a:bodyPr/>
          <a:p/>
        </p:txBody>
      </p:sp>
      <p:sp>
        <p:nvSpPr>
          <p:cNvPr name="TextBox 5" id="5"/>
          <p:cNvSpPr txBox="true"/>
          <p:nvPr/>
        </p:nvSpPr>
        <p:spPr>
          <a:xfrm rot="0">
            <a:off x="3169880" y="3686290"/>
            <a:ext cx="6384125" cy="490725"/>
          </a:xfrm>
          <a:prstGeom prst="rect">
            <a:avLst/>
          </a:prstGeom>
        </p:spPr>
        <p:txBody>
          <a:bodyPr anchor="t" rtlCol="false" tIns="0" lIns="0" bIns="0" rIns="0">
            <a:spAutoFit/>
          </a:bodyPr>
          <a:lstStyle/>
          <a:p>
            <a:pPr algn="l">
              <a:lnSpc>
                <a:spcPts val="3927"/>
              </a:lnSpc>
            </a:pPr>
            <a:r>
              <a:rPr lang="en-US" sz="2805" b="true">
                <a:solidFill>
                  <a:srgbClr val="FFFFFA"/>
                </a:solidFill>
                <a:latin typeface="Raleway Bold"/>
                <a:ea typeface="Raleway Bold"/>
                <a:cs typeface="Raleway Bold"/>
                <a:sym typeface="Raleway Bold"/>
              </a:rPr>
              <a:t>Machine Learning</a:t>
            </a:r>
          </a:p>
        </p:txBody>
      </p:sp>
      <p:sp>
        <p:nvSpPr>
          <p:cNvPr name="TextBox 6" id="6"/>
          <p:cNvSpPr txBox="true"/>
          <p:nvPr/>
        </p:nvSpPr>
        <p:spPr>
          <a:xfrm rot="0">
            <a:off x="3179405" y="4490096"/>
            <a:ext cx="7180948" cy="374817"/>
          </a:xfrm>
          <a:prstGeom prst="rect">
            <a:avLst/>
          </a:prstGeom>
        </p:spPr>
        <p:txBody>
          <a:bodyPr anchor="t" rtlCol="false" tIns="0" lIns="0" bIns="0" rIns="0">
            <a:spAutoFit/>
          </a:bodyPr>
          <a:lstStyle/>
          <a:p>
            <a:pPr algn="just">
              <a:lnSpc>
                <a:spcPts val="2965"/>
              </a:lnSpc>
            </a:pPr>
            <a:r>
              <a:rPr lang="en-US" sz="2118">
                <a:solidFill>
                  <a:srgbClr val="FFFFFA"/>
                </a:solidFill>
                <a:latin typeface="Raleway"/>
                <a:ea typeface="Raleway"/>
                <a:cs typeface="Raleway"/>
                <a:sym typeface="Raleway"/>
              </a:rPr>
              <a:t>Machine learning intelligence systems automation future solutions insights tech performance management machine learning intelligence systems automation future solutions insights tech performance management machine learning intelligence systems automation future solutions insights tech performance management machine learning intelligence systems automation future solutions insights tech performance management machine learning intelligence systems automation future solutions insights tech performance management.</a:t>
            </a:r>
          </a:p>
        </p:txBody>
      </p:sp>
      <p:grpSp>
        <p:nvGrpSpPr>
          <p:cNvPr name="Group 7" id="7"/>
          <p:cNvGrpSpPr/>
          <p:nvPr/>
        </p:nvGrpSpPr>
        <p:grpSpPr>
          <a:xfrm rot="0">
            <a:off x="10970563" y="5143500"/>
            <a:ext cx="5246370" cy="2807970"/>
            <a:chOff x="0" y="0"/>
            <a:chExt cx="812800" cy="435028"/>
          </a:xfrm>
        </p:grpSpPr>
        <p:sp>
          <p:nvSpPr>
            <p:cNvPr name="Freeform 8" id="8"/>
            <p:cNvSpPr/>
            <p:nvPr/>
          </p:nvSpPr>
          <p:spPr>
            <a:xfrm flipH="false" flipV="false" rot="0">
              <a:off x="0" y="0"/>
              <a:ext cx="812800" cy="435028"/>
            </a:xfrm>
            <a:custGeom>
              <a:avLst/>
              <a:gdLst/>
              <a:ahLst/>
              <a:cxnLst/>
              <a:rect r="r" b="b" t="t" l="l"/>
              <a:pathLst>
                <a:path h="435028" w="812800">
                  <a:moveTo>
                    <a:pt x="33940" y="0"/>
                  </a:moveTo>
                  <a:lnTo>
                    <a:pt x="778860" y="0"/>
                  </a:lnTo>
                  <a:cubicBezTo>
                    <a:pt x="797604" y="0"/>
                    <a:pt x="812800" y="15196"/>
                    <a:pt x="812800" y="33940"/>
                  </a:cubicBezTo>
                  <a:lnTo>
                    <a:pt x="812800" y="401088"/>
                  </a:lnTo>
                  <a:cubicBezTo>
                    <a:pt x="812800" y="419832"/>
                    <a:pt x="797604" y="435028"/>
                    <a:pt x="778860" y="435028"/>
                  </a:cubicBezTo>
                  <a:lnTo>
                    <a:pt x="33940" y="435028"/>
                  </a:lnTo>
                  <a:cubicBezTo>
                    <a:pt x="15196" y="435028"/>
                    <a:pt x="0" y="419832"/>
                    <a:pt x="0" y="401088"/>
                  </a:cubicBezTo>
                  <a:lnTo>
                    <a:pt x="0" y="33940"/>
                  </a:lnTo>
                  <a:cubicBezTo>
                    <a:pt x="0" y="15196"/>
                    <a:pt x="15196" y="0"/>
                    <a:pt x="33940" y="0"/>
                  </a:cubicBezTo>
                  <a:close/>
                </a:path>
              </a:pathLst>
            </a:custGeom>
            <a:blipFill>
              <a:blip r:embed="rId4"/>
              <a:stretch>
                <a:fillRect l="0" t="-12240" r="0" b="-12240"/>
              </a:stretch>
            </a:blipFill>
            <a:ln w="47625" cap="rnd">
              <a:gradFill>
                <a:gsLst>
                  <a:gs pos="0">
                    <a:srgbClr val="C6269E">
                      <a:alpha val="100000"/>
                    </a:srgbClr>
                  </a:gs>
                  <a:gs pos="100000">
                    <a:srgbClr val="DDBAFF">
                      <a:alpha val="12000"/>
                    </a:srgbClr>
                  </a:gs>
                </a:gsLst>
                <a:lin ang="0"/>
              </a:gradFill>
              <a:prstDash val="solid"/>
              <a:round/>
            </a:ln>
          </p:spPr>
        </p:sp>
      </p:grpSp>
      <p:sp>
        <p:nvSpPr>
          <p:cNvPr name="TextBox 9" id="9"/>
          <p:cNvSpPr txBox="true"/>
          <p:nvPr/>
        </p:nvSpPr>
        <p:spPr>
          <a:xfrm rot="0">
            <a:off x="10360353" y="2575926"/>
            <a:ext cx="7317437" cy="1032467"/>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Machine</a:t>
            </a:r>
          </a:p>
        </p:txBody>
      </p:sp>
      <p:sp>
        <p:nvSpPr>
          <p:cNvPr name="TextBox 10" id="10"/>
          <p:cNvSpPr txBox="true"/>
          <p:nvPr/>
        </p:nvSpPr>
        <p:spPr>
          <a:xfrm rot="0">
            <a:off x="10970563" y="3627107"/>
            <a:ext cx="7317437" cy="1032467"/>
          </a:xfrm>
          <a:prstGeom prst="rect">
            <a:avLst/>
          </a:prstGeom>
        </p:spPr>
        <p:txBody>
          <a:bodyPr anchor="t" rtlCol="false" tIns="0" lIns="0" bIns="0" rIns="0">
            <a:spAutoFit/>
          </a:bodyPr>
          <a:lstStyle/>
          <a:p>
            <a:pPr algn="l">
              <a:lnSpc>
                <a:spcPts val="7774"/>
              </a:lnSpc>
              <a:spcBef>
                <a:spcPct val="0"/>
              </a:spcBef>
            </a:pPr>
            <a:r>
              <a:rPr lang="en-US" b="true" sz="7475">
                <a:solidFill>
                  <a:srgbClr val="C6269E"/>
                </a:solidFill>
                <a:latin typeface="Raleway Bold"/>
                <a:ea typeface="Raleway Bold"/>
                <a:cs typeface="Raleway Bold"/>
                <a:sym typeface="Raleway Bold"/>
              </a:rPr>
              <a:t>Learning</a:t>
            </a:r>
          </a:p>
        </p:txBody>
      </p:sp>
      <p:grpSp>
        <p:nvGrpSpPr>
          <p:cNvPr name="Group 11" id="11"/>
          <p:cNvGrpSpPr/>
          <p:nvPr/>
        </p:nvGrpSpPr>
        <p:grpSpPr>
          <a:xfrm rot="2087854">
            <a:off x="2176230" y="3646955"/>
            <a:ext cx="636070" cy="63607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23825" cap="sq">
              <a:gradFill>
                <a:gsLst>
                  <a:gs pos="0">
                    <a:srgbClr val="F5DFF0">
                      <a:alpha val="29500"/>
                    </a:srgbClr>
                  </a:gs>
                  <a:gs pos="100000">
                    <a:srgbClr val="C6269E">
                      <a:alpha val="100000"/>
                    </a:srgbClr>
                  </a:gs>
                </a:gsLst>
                <a:lin ang="0"/>
              </a:gradFill>
              <a:prstDash val="solid"/>
              <a:miter/>
            </a:ln>
          </p:spPr>
        </p:sp>
        <p:sp>
          <p:nvSpPr>
            <p:cNvPr name="TextBox 13" id="13"/>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
        <p:nvSpPr>
          <p:cNvPr name="Freeform 14" id="14"/>
          <p:cNvSpPr/>
          <p:nvPr/>
        </p:nvSpPr>
        <p:spPr>
          <a:xfrm flipH="false" flipV="false" rot="0">
            <a:off x="-9525" y="5143500"/>
            <a:ext cx="10062337" cy="5143500"/>
          </a:xfrm>
          <a:custGeom>
            <a:avLst/>
            <a:gdLst/>
            <a:ahLst/>
            <a:cxnLst/>
            <a:rect r="r" b="b" t="t" l="l"/>
            <a:pathLst>
              <a:path h="5143500" w="10062337">
                <a:moveTo>
                  <a:pt x="0" y="0"/>
                </a:moveTo>
                <a:lnTo>
                  <a:pt x="10062337" y="0"/>
                </a:lnTo>
                <a:lnTo>
                  <a:pt x="10062337" y="5143500"/>
                </a:lnTo>
                <a:lnTo>
                  <a:pt x="0" y="5143500"/>
                </a:lnTo>
                <a:lnTo>
                  <a:pt x="0" y="0"/>
                </a:lnTo>
                <a:close/>
              </a:path>
            </a:pathLst>
          </a:custGeom>
          <a:blipFill>
            <a:blip r:embed="rId5"/>
            <a:stretch>
              <a:fillRect l="-78455" t="0" r="0" b="-250869"/>
            </a:stretch>
          </a:blipFill>
        </p:spPr>
        <p:txBody>
          <a:bodyPr/>
          <a:p/>
        </p:txBody>
      </p:sp>
      <p:sp>
        <p:nvSpPr>
          <p:cNvPr name="Freeform 15" id="15"/>
          <p:cNvSpPr/>
          <p:nvPr/>
        </p:nvSpPr>
        <p:spPr>
          <a:xfrm flipH="false" flipV="false" rot="0">
            <a:off x="6525283" y="0"/>
            <a:ext cx="11762717" cy="5236388"/>
          </a:xfrm>
          <a:custGeom>
            <a:avLst/>
            <a:gdLst/>
            <a:ahLst/>
            <a:cxnLst/>
            <a:rect r="r" b="b" t="t" l="l"/>
            <a:pathLst>
              <a:path h="5236388" w="11762717">
                <a:moveTo>
                  <a:pt x="0" y="0"/>
                </a:moveTo>
                <a:lnTo>
                  <a:pt x="11762717" y="0"/>
                </a:lnTo>
                <a:lnTo>
                  <a:pt x="11762717" y="5236388"/>
                </a:lnTo>
                <a:lnTo>
                  <a:pt x="0" y="5236388"/>
                </a:lnTo>
                <a:lnTo>
                  <a:pt x="0" y="0"/>
                </a:lnTo>
                <a:close/>
              </a:path>
            </a:pathLst>
          </a:custGeom>
          <a:blipFill>
            <a:blip r:embed="rId5"/>
            <a:stretch>
              <a:fillRect l="0" t="-237854" r="-52658" b="-6791"/>
            </a:stretch>
          </a:blipFill>
        </p:spPr>
        <p:txBody>
          <a:body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2939189" y="3434828"/>
            <a:ext cx="12422388" cy="2727960"/>
            <a:chOff x="0" y="0"/>
            <a:chExt cx="1850635" cy="406400"/>
          </a:xfrm>
        </p:grpSpPr>
        <p:sp>
          <p:nvSpPr>
            <p:cNvPr name="Freeform 3" id="3"/>
            <p:cNvSpPr/>
            <p:nvPr/>
          </p:nvSpPr>
          <p:spPr>
            <a:xfrm flipH="false" flipV="false" rot="0">
              <a:off x="0" y="0"/>
              <a:ext cx="1850635" cy="406400"/>
            </a:xfrm>
            <a:custGeom>
              <a:avLst/>
              <a:gdLst/>
              <a:ahLst/>
              <a:cxnLst/>
              <a:rect r="r" b="b" t="t" l="l"/>
              <a:pathLst>
                <a:path h="406400" w="1850635">
                  <a:moveTo>
                    <a:pt x="1647435" y="0"/>
                  </a:moveTo>
                  <a:cubicBezTo>
                    <a:pt x="1759659" y="0"/>
                    <a:pt x="1850635" y="90976"/>
                    <a:pt x="1850635" y="203200"/>
                  </a:cubicBezTo>
                  <a:cubicBezTo>
                    <a:pt x="1850635" y="315424"/>
                    <a:pt x="1759659" y="406400"/>
                    <a:pt x="1647435"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14300" cap="sq">
              <a:gradFill>
                <a:gsLst>
                  <a:gs pos="0">
                    <a:srgbClr val="C6269E">
                      <a:alpha val="100000"/>
                    </a:srgbClr>
                  </a:gs>
                  <a:gs pos="100000">
                    <a:srgbClr val="DDBAFF">
                      <a:alpha val="12000"/>
                    </a:srgbClr>
                  </a:gs>
                </a:gsLst>
                <a:lin ang="0"/>
              </a:gradFill>
              <a:prstDash val="solid"/>
              <a:miter/>
            </a:ln>
          </p:spPr>
        </p:sp>
        <p:sp>
          <p:nvSpPr>
            <p:cNvPr name="TextBox 4" id="4"/>
            <p:cNvSpPr txBox="true"/>
            <p:nvPr/>
          </p:nvSpPr>
          <p:spPr>
            <a:xfrm>
              <a:off x="0" y="28575"/>
              <a:ext cx="1850635" cy="377825"/>
            </a:xfrm>
            <a:prstGeom prst="rect">
              <a:avLst/>
            </a:prstGeom>
          </p:spPr>
          <p:txBody>
            <a:bodyPr anchor="ctr" rtlCol="false" tIns="50800" lIns="50800" bIns="50800" rIns="50800"/>
            <a:lstStyle/>
            <a:p>
              <a:pPr algn="ctr">
                <a:lnSpc>
                  <a:spcPts val="2661"/>
                </a:lnSpc>
              </a:pPr>
            </a:p>
          </p:txBody>
        </p:sp>
      </p:grpSp>
      <p:sp>
        <p:nvSpPr>
          <p:cNvPr name="Freeform 5" id="5"/>
          <p:cNvSpPr/>
          <p:nvPr/>
        </p:nvSpPr>
        <p:spPr>
          <a:xfrm flipH="false" flipV="false" rot="0">
            <a:off x="6525283" y="0"/>
            <a:ext cx="11762717" cy="5915281"/>
          </a:xfrm>
          <a:custGeom>
            <a:avLst/>
            <a:gdLst/>
            <a:ahLst/>
            <a:cxnLst/>
            <a:rect r="r" b="b" t="t" l="l"/>
            <a:pathLst>
              <a:path h="5915281" w="11762717">
                <a:moveTo>
                  <a:pt x="0" y="0"/>
                </a:moveTo>
                <a:lnTo>
                  <a:pt x="11762717" y="0"/>
                </a:lnTo>
                <a:lnTo>
                  <a:pt x="11762717" y="5915281"/>
                </a:lnTo>
                <a:lnTo>
                  <a:pt x="0" y="5915281"/>
                </a:lnTo>
                <a:lnTo>
                  <a:pt x="0" y="0"/>
                </a:lnTo>
                <a:close/>
              </a:path>
            </a:pathLst>
          </a:custGeom>
          <a:blipFill>
            <a:blip r:embed="rId2"/>
            <a:stretch>
              <a:fillRect l="0" t="-199078" r="-52658" b="-6012"/>
            </a:stretch>
          </a:blipFill>
        </p:spPr>
        <p:txBody>
          <a:bodyPr/>
          <a:p/>
        </p:txBody>
      </p:sp>
      <p:sp>
        <p:nvSpPr>
          <p:cNvPr name="Freeform 6" id="6"/>
          <p:cNvSpPr/>
          <p:nvPr/>
        </p:nvSpPr>
        <p:spPr>
          <a:xfrm flipH="false" flipV="false" rot="0">
            <a:off x="0" y="5143500"/>
            <a:ext cx="10062337" cy="5143500"/>
          </a:xfrm>
          <a:custGeom>
            <a:avLst/>
            <a:gdLst/>
            <a:ahLst/>
            <a:cxnLst/>
            <a:rect r="r" b="b" t="t" l="l"/>
            <a:pathLst>
              <a:path h="5143500" w="10062337">
                <a:moveTo>
                  <a:pt x="0" y="0"/>
                </a:moveTo>
                <a:lnTo>
                  <a:pt x="10062337" y="0"/>
                </a:lnTo>
                <a:lnTo>
                  <a:pt x="10062337" y="5143500"/>
                </a:lnTo>
                <a:lnTo>
                  <a:pt x="0" y="5143500"/>
                </a:lnTo>
                <a:lnTo>
                  <a:pt x="0" y="0"/>
                </a:lnTo>
                <a:close/>
              </a:path>
            </a:pathLst>
          </a:custGeom>
          <a:blipFill>
            <a:blip r:embed="rId2"/>
            <a:stretch>
              <a:fillRect l="-78455" t="0" r="0" b="-250869"/>
            </a:stretch>
          </a:blipFill>
        </p:spPr>
        <p:txBody>
          <a:bodyPr/>
          <a:p/>
        </p:txBody>
      </p:sp>
      <p:sp>
        <p:nvSpPr>
          <p:cNvPr name="TextBox 7" id="7"/>
          <p:cNvSpPr txBox="true"/>
          <p:nvPr/>
        </p:nvSpPr>
        <p:spPr>
          <a:xfrm rot="0">
            <a:off x="15309115" y="9063294"/>
            <a:ext cx="1716617" cy="277925"/>
          </a:xfrm>
          <a:prstGeom prst="rect">
            <a:avLst/>
          </a:prstGeom>
        </p:spPr>
        <p:txBody>
          <a:bodyPr anchor="t" rtlCol="false" tIns="0" lIns="0" bIns="0" rIns="0">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name="Freeform 8" id="8"/>
          <p:cNvSpPr/>
          <p:nvPr/>
        </p:nvSpPr>
        <p:spPr>
          <a:xfrm flipH="true" flipV="false" rot="0">
            <a:off x="16998830" y="8999755"/>
            <a:ext cx="416017" cy="418299"/>
          </a:xfrm>
          <a:custGeom>
            <a:avLst/>
            <a:gdLst/>
            <a:ahLst/>
            <a:cxnLst/>
            <a:rect r="r" b="b" t="t" l="l"/>
            <a:pathLst>
              <a:path h="418299" w="416017">
                <a:moveTo>
                  <a:pt x="416017" y="0"/>
                </a:moveTo>
                <a:lnTo>
                  <a:pt x="0" y="0"/>
                </a:lnTo>
                <a:lnTo>
                  <a:pt x="0" y="418299"/>
                </a:lnTo>
                <a:lnTo>
                  <a:pt x="416017" y="418299"/>
                </a:lnTo>
                <a:lnTo>
                  <a:pt x="416017" y="0"/>
                </a:lnTo>
                <a:close/>
              </a:path>
            </a:pathLst>
          </a:custGeom>
          <a:blipFill>
            <a:blip r:embed="rId3">
              <a:extLst>
                <a:ext uri="{96DAC541-7B7A-43D3-8B79-37D633B846F1}">
                  <asvg:svgBlip xmlns:asvg="http://schemas.microsoft.com/office/drawing/2016/SVG/main" r:embed="rId4"/>
                </a:ext>
              </a:extLst>
            </a:blip>
            <a:stretch>
              <a:fillRect l="0" t="0" r="0" b="0"/>
            </a:stretch>
          </a:blipFill>
        </p:spPr>
        <p:txBody>
          <a:bodyPr/>
          <a:p/>
        </p:txBody>
      </p:sp>
      <p:sp>
        <p:nvSpPr>
          <p:cNvPr name="TextBox 9" id="9"/>
          <p:cNvSpPr txBox="true"/>
          <p:nvPr/>
        </p:nvSpPr>
        <p:spPr>
          <a:xfrm rot="0">
            <a:off x="4065597" y="3891885"/>
            <a:ext cx="5848350" cy="2023396"/>
          </a:xfrm>
          <a:prstGeom prst="rect">
            <a:avLst/>
          </a:prstGeom>
        </p:spPr>
        <p:txBody>
          <a:bodyPr anchor="t" rtlCol="false" tIns="0" lIns="0" bIns="0" rIns="0">
            <a:spAutoFit/>
          </a:bodyPr>
          <a:lstStyle/>
          <a:p>
            <a:pPr algn="l">
              <a:lnSpc>
                <a:spcPts val="15265"/>
              </a:lnSpc>
              <a:spcBef>
                <a:spcPct val="0"/>
              </a:spcBef>
            </a:pPr>
            <a:r>
              <a:rPr lang="en-US" b="true" sz="14678">
                <a:solidFill>
                  <a:srgbClr val="FFFFFF"/>
                </a:solidFill>
                <a:latin typeface="Raleway Heavy"/>
                <a:ea typeface="Raleway Heavy"/>
                <a:cs typeface="Raleway Heavy"/>
                <a:sym typeface="Raleway Heavy"/>
              </a:rPr>
              <a:t>Thank</a:t>
            </a:r>
          </a:p>
        </p:txBody>
      </p:sp>
      <p:sp>
        <p:nvSpPr>
          <p:cNvPr name="TextBox 10" id="10"/>
          <p:cNvSpPr txBox="true"/>
          <p:nvPr/>
        </p:nvSpPr>
        <p:spPr>
          <a:xfrm rot="-5400000">
            <a:off x="129306" y="8878128"/>
            <a:ext cx="1078468" cy="243254"/>
          </a:xfrm>
          <a:prstGeom prst="rect">
            <a:avLst/>
          </a:prstGeom>
        </p:spPr>
        <p:txBody>
          <a:bodyPr anchor="t" rtlCol="false" tIns="0" lIns="0" bIns="0" rIns="0">
            <a:spAutoFit/>
          </a:bodyPr>
          <a:lstStyle/>
          <a:p>
            <a:pPr algn="ctr">
              <a:lnSpc>
                <a:spcPts val="1725"/>
              </a:lnSpc>
              <a:spcBef>
                <a:spcPct val="0"/>
              </a:spcBef>
            </a:pPr>
            <a:r>
              <a:rPr lang="en-US" sz="1658">
                <a:solidFill>
                  <a:srgbClr val="FFFFFF"/>
                </a:solidFill>
                <a:latin typeface="Raleway"/>
                <a:ea typeface="Raleway"/>
                <a:cs typeface="Raleway"/>
                <a:sym typeface="Raleway"/>
              </a:rPr>
              <a:t>Page 13</a:t>
            </a:r>
          </a:p>
        </p:txBody>
      </p:sp>
      <p:sp>
        <p:nvSpPr>
          <p:cNvPr name="TextBox 11" id="11"/>
          <p:cNvSpPr txBox="true"/>
          <p:nvPr/>
        </p:nvSpPr>
        <p:spPr>
          <a:xfrm rot="0">
            <a:off x="9913947" y="3891885"/>
            <a:ext cx="4972189" cy="2023396"/>
          </a:xfrm>
          <a:prstGeom prst="rect">
            <a:avLst/>
          </a:prstGeom>
        </p:spPr>
        <p:txBody>
          <a:bodyPr anchor="t" rtlCol="false" tIns="0" lIns="0" bIns="0" rIns="0">
            <a:spAutoFit/>
          </a:bodyPr>
          <a:lstStyle/>
          <a:p>
            <a:pPr algn="l">
              <a:lnSpc>
                <a:spcPts val="15265"/>
              </a:lnSpc>
              <a:spcBef>
                <a:spcPct val="0"/>
              </a:spcBef>
            </a:pPr>
            <a:r>
              <a:rPr lang="en-US" b="true" sz="14678">
                <a:solidFill>
                  <a:srgbClr val="C6269E"/>
                </a:solidFill>
                <a:latin typeface="Raleway Bold"/>
                <a:ea typeface="Raleway Bold"/>
                <a:cs typeface="Raleway Bold"/>
                <a:sym typeface="Raleway Bold"/>
              </a:rPr>
              <a:t>You!</a:t>
            </a:r>
          </a:p>
        </p:txBody>
      </p:sp>
      <p:sp>
        <p:nvSpPr>
          <p:cNvPr name="TextBox 12" id="12"/>
          <p:cNvSpPr txBox="true"/>
          <p:nvPr/>
        </p:nvSpPr>
        <p:spPr>
          <a:xfrm rot="0">
            <a:off x="6345602" y="7075682"/>
            <a:ext cx="5596796" cy="374817"/>
          </a:xfrm>
          <a:prstGeom prst="rect">
            <a:avLst/>
          </a:prstGeom>
        </p:spPr>
        <p:txBody>
          <a:bodyPr anchor="t" rtlCol="false" tIns="0" lIns="0" bIns="0" rIns="0">
            <a:spAutoFit/>
          </a:bodyPr>
          <a:lstStyle/>
          <a:p>
            <a:pPr algn="ctr">
              <a:lnSpc>
                <a:spcPts val="2965"/>
              </a:lnSpc>
            </a:pPr>
            <a:r>
              <a:rPr lang="en-US" sz="2118">
                <a:solidFill>
                  <a:srgbClr val="FFFFFA"/>
                </a:solidFill>
                <a:latin typeface="Raleway"/>
                <a:ea typeface="Raleway"/>
                <a:cs typeface="Raleway"/>
                <a:sym typeface="Raleway"/>
              </a:rPr>
              <a:t>Thank you for learning about Machine Learning! We hope it was insightful.</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6179439" y="0"/>
            <a:ext cx="12108561" cy="5701894"/>
          </a:xfrm>
          <a:custGeom>
            <a:avLst/>
            <a:gdLst/>
            <a:ahLst/>
            <a:cxnLst/>
            <a:rect r="r" b="b" t="t" l="l"/>
            <a:pathLst>
              <a:path h="5701894" w="12108561">
                <a:moveTo>
                  <a:pt x="0" y="0"/>
                </a:moveTo>
                <a:lnTo>
                  <a:pt x="12108561" y="0"/>
                </a:lnTo>
                <a:lnTo>
                  <a:pt x="12108561" y="5701894"/>
                </a:lnTo>
                <a:lnTo>
                  <a:pt x="0" y="5701894"/>
                </a:lnTo>
                <a:lnTo>
                  <a:pt x="0" y="0"/>
                </a:lnTo>
                <a:close/>
              </a:path>
            </a:pathLst>
          </a:custGeom>
          <a:blipFill>
            <a:blip r:embed="rId2"/>
            <a:stretch>
              <a:fillRect l="0" t="-216508" r="-48297" b="0"/>
            </a:stretch>
          </a:blipFill>
        </p:spPr>
        <p:txBody>
          <a:bodyPr/>
          <a:p/>
        </p:txBody>
      </p:sp>
      <p:sp>
        <p:nvSpPr>
          <p:cNvPr name="Freeform 3" id="3"/>
          <p:cNvSpPr/>
          <p:nvPr/>
        </p:nvSpPr>
        <p:spPr>
          <a:xfrm flipH="false" flipV="false" rot="0">
            <a:off x="0" y="4006258"/>
            <a:ext cx="5295267" cy="6280742"/>
          </a:xfrm>
          <a:custGeom>
            <a:avLst/>
            <a:gdLst/>
            <a:ahLst/>
            <a:cxnLst/>
            <a:rect r="r" b="b" t="t" l="l"/>
            <a:pathLst>
              <a:path h="6280742" w="5295267">
                <a:moveTo>
                  <a:pt x="0" y="0"/>
                </a:moveTo>
                <a:lnTo>
                  <a:pt x="5295267" y="0"/>
                </a:lnTo>
                <a:lnTo>
                  <a:pt x="5295267" y="6280742"/>
                </a:lnTo>
                <a:lnTo>
                  <a:pt x="0" y="6280742"/>
                </a:lnTo>
                <a:lnTo>
                  <a:pt x="0" y="0"/>
                </a:lnTo>
                <a:close/>
              </a:path>
            </a:pathLst>
          </a:custGeom>
          <a:blipFill>
            <a:blip r:embed="rId2"/>
            <a:stretch>
              <a:fillRect l="-239109" t="0" r="0" b="-187338"/>
            </a:stretch>
          </a:blipFill>
        </p:spPr>
        <p:txBody>
          <a:bodyPr/>
          <a:p/>
        </p:txBody>
      </p:sp>
      <p:grpSp>
        <p:nvGrpSpPr>
          <p:cNvPr name="Group 4" id="4"/>
          <p:cNvGrpSpPr>
            <a:grpSpLocks noChangeAspect="true"/>
          </p:cNvGrpSpPr>
          <p:nvPr/>
        </p:nvGrpSpPr>
        <p:grpSpPr>
          <a:xfrm rot="0">
            <a:off x="1615674" y="3144340"/>
            <a:ext cx="6868477" cy="5514640"/>
            <a:chOff x="0" y="0"/>
            <a:chExt cx="7467600" cy="5995670"/>
          </a:xfrm>
        </p:grpSpPr>
        <p:sp>
          <p:nvSpPr>
            <p:cNvPr name="Freeform 5" id="5"/>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gradFill rotWithShape="true">
              <a:gsLst>
                <a:gs pos="0">
                  <a:srgbClr val="1F1A1A">
                    <a:alpha val="100000"/>
                  </a:srgbClr>
                </a:gs>
                <a:gs pos="100000">
                  <a:srgbClr val="000000">
                    <a:alpha val="100000"/>
                  </a:srgbClr>
                </a:gs>
              </a:gsLst>
              <a:lin ang="0"/>
            </a:gradFill>
          </p:spPr>
        </p:sp>
        <p:sp>
          <p:nvSpPr>
            <p:cNvPr name="Freeform 6" id="6"/>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E9E9E9"/>
            </a:solidFill>
          </p:spPr>
        </p:sp>
        <p:sp>
          <p:nvSpPr>
            <p:cNvPr name="Freeform 7" id="7"/>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BBBBBB"/>
            </a:solidFill>
          </p:spPr>
        </p:sp>
        <p:sp>
          <p:nvSpPr>
            <p:cNvPr name="Freeform 8" id="8"/>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3"/>
              <a:stretch>
                <a:fillRect l="0" t="-9411" r="0" b="-9411"/>
              </a:stretch>
            </a:blipFill>
          </p:spPr>
        </p:sp>
      </p:grpSp>
      <p:sp>
        <p:nvSpPr>
          <p:cNvPr name="TextBox 9" id="9"/>
          <p:cNvSpPr txBox="true"/>
          <p:nvPr/>
        </p:nvSpPr>
        <p:spPr>
          <a:xfrm rot="-5400000">
            <a:off x="129306" y="8878128"/>
            <a:ext cx="1078468" cy="243254"/>
          </a:xfrm>
          <a:prstGeom prst="rect">
            <a:avLst/>
          </a:prstGeom>
        </p:spPr>
        <p:txBody>
          <a:bodyPr anchor="t" rtlCol="false" tIns="0" lIns="0" bIns="0" rIns="0">
            <a:spAutoFit/>
          </a:bodyPr>
          <a:lstStyle/>
          <a:p>
            <a:pPr algn="ctr">
              <a:lnSpc>
                <a:spcPts val="1725"/>
              </a:lnSpc>
              <a:spcBef>
                <a:spcPct val="0"/>
              </a:spcBef>
            </a:pPr>
            <a:r>
              <a:rPr lang="en-US" sz="1658">
                <a:solidFill>
                  <a:srgbClr val="FFFFFF"/>
                </a:solidFill>
                <a:latin typeface="Raleway"/>
                <a:ea typeface="Raleway"/>
                <a:cs typeface="Raleway"/>
                <a:sym typeface="Raleway"/>
              </a:rPr>
              <a:t>Page 2</a:t>
            </a:r>
          </a:p>
        </p:txBody>
      </p:sp>
      <p:sp>
        <p:nvSpPr>
          <p:cNvPr name="TextBox 10" id="10"/>
          <p:cNvSpPr txBox="true"/>
          <p:nvPr/>
        </p:nvSpPr>
        <p:spPr>
          <a:xfrm rot="0">
            <a:off x="9309657" y="3207559"/>
            <a:ext cx="8978343" cy="1032467"/>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Machine</a:t>
            </a:r>
          </a:p>
        </p:txBody>
      </p:sp>
      <p:sp>
        <p:nvSpPr>
          <p:cNvPr name="TextBox 11" id="11"/>
          <p:cNvSpPr txBox="true"/>
          <p:nvPr/>
        </p:nvSpPr>
        <p:spPr>
          <a:xfrm rot="0">
            <a:off x="9662082" y="4196758"/>
            <a:ext cx="9142536" cy="1032467"/>
          </a:xfrm>
          <a:prstGeom prst="rect">
            <a:avLst/>
          </a:prstGeom>
        </p:spPr>
        <p:txBody>
          <a:bodyPr anchor="t" rtlCol="false" tIns="0" lIns="0" bIns="0" rIns="0">
            <a:spAutoFit/>
          </a:bodyPr>
          <a:lstStyle/>
          <a:p>
            <a:pPr algn="l">
              <a:lnSpc>
                <a:spcPts val="7774"/>
              </a:lnSpc>
              <a:spcBef>
                <a:spcPct val="0"/>
              </a:spcBef>
            </a:pPr>
            <a:r>
              <a:rPr lang="en-US" b="true" sz="7475">
                <a:solidFill>
                  <a:srgbClr val="C6269E"/>
                </a:solidFill>
                <a:latin typeface="Raleway Bold"/>
                <a:ea typeface="Raleway Bold"/>
                <a:cs typeface="Raleway Bold"/>
                <a:sym typeface="Raleway Bold"/>
              </a:rPr>
              <a:t>Learning</a:t>
            </a:r>
          </a:p>
        </p:txBody>
      </p:sp>
      <p:sp>
        <p:nvSpPr>
          <p:cNvPr name="TextBox 12" id="12"/>
          <p:cNvSpPr txBox="true"/>
          <p:nvPr/>
        </p:nvSpPr>
        <p:spPr>
          <a:xfrm rot="0">
            <a:off x="9309657" y="5327077"/>
            <a:ext cx="7477582" cy="374817"/>
          </a:xfrm>
          <a:prstGeom prst="rect">
            <a:avLst/>
          </a:prstGeom>
        </p:spPr>
        <p:txBody>
          <a:bodyPr anchor="t" rtlCol="false" tIns="0" lIns="0" bIns="0" rIns="0">
            <a:spAutoFit/>
          </a:bodyPr>
          <a:lstStyle/>
          <a:p>
            <a:pPr algn="l">
              <a:lnSpc>
                <a:spcPts val="2965"/>
              </a:lnSpc>
            </a:pPr>
            <a:r>
              <a:rPr lang="en-US" sz="2118">
                <a:solidFill>
                  <a:srgbClr val="FFFFFA"/>
                </a:solidFill>
                <a:latin typeface="Raleway"/>
                <a:ea typeface="Raleway"/>
                <a:cs typeface="Raleway"/>
                <a:sym typeface="Raleway"/>
              </a:rPr>
              <a:t>Machine learning intelligence systems automation future solutions insights tech performance management machine learning intelligence systems automation future solutions insights tech performance management machine learning intelligence systems automation future solutions insights tech performance management machine learning intelligence systems automation future solutions insights tech performance management machine learning intelligence systems automation future.</a:t>
            </a:r>
          </a:p>
        </p:txBody>
      </p:sp>
      <p:sp>
        <p:nvSpPr>
          <p:cNvPr name="TextBox 13" id="13"/>
          <p:cNvSpPr txBox="true"/>
          <p:nvPr/>
        </p:nvSpPr>
        <p:spPr>
          <a:xfrm rot="0">
            <a:off x="15309115" y="9063294"/>
            <a:ext cx="1716617" cy="277925"/>
          </a:xfrm>
          <a:prstGeom prst="rect">
            <a:avLst/>
          </a:prstGeom>
        </p:spPr>
        <p:txBody>
          <a:bodyPr anchor="t" rtlCol="false" tIns="0" lIns="0" bIns="0" rIns="0">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name="Freeform 14" id="14"/>
          <p:cNvSpPr/>
          <p:nvPr/>
        </p:nvSpPr>
        <p:spPr>
          <a:xfrm flipH="true" flipV="false" rot="0">
            <a:off x="16998830" y="8999755"/>
            <a:ext cx="416017" cy="418299"/>
          </a:xfrm>
          <a:custGeom>
            <a:avLst/>
            <a:gdLst/>
            <a:ahLst/>
            <a:cxnLst/>
            <a:rect r="r" b="b" t="t" l="l"/>
            <a:pathLst>
              <a:path h="418299" w="416017">
                <a:moveTo>
                  <a:pt x="416017" y="0"/>
                </a:moveTo>
                <a:lnTo>
                  <a:pt x="0" y="0"/>
                </a:lnTo>
                <a:lnTo>
                  <a:pt x="0" y="418299"/>
                </a:lnTo>
                <a:lnTo>
                  <a:pt x="416017" y="418299"/>
                </a:lnTo>
                <a:lnTo>
                  <a:pt x="416017" y="0"/>
                </a:lnTo>
                <a:close/>
              </a:path>
            </a:pathLst>
          </a:custGeom>
          <a:blipFill>
            <a:blip r:embed="rId4">
              <a:extLst>
                <a:ext uri="{96DAC541-7B7A-43D3-8B79-37D633B846F1}">
                  <asvg:svgBlip xmlns:asvg="http://schemas.microsoft.com/office/drawing/2016/SVG/main" r:embed="rId5"/>
                </a:ext>
              </a:extLst>
            </a:blip>
            <a:stretch>
              <a:fillRect l="0" t="0" r="0" b="0"/>
            </a:stretch>
          </a:blipFill>
        </p:spPr>
        <p:txBody>
          <a:body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639745"/>
            <a:ext cx="4475216" cy="9647255"/>
          </a:xfrm>
          <a:custGeom>
            <a:avLst/>
            <a:gdLst/>
            <a:ahLst/>
            <a:cxnLst/>
            <a:rect r="r" b="b" t="t" l="l"/>
            <a:pathLst>
              <a:path h="9647255" w="4475216">
                <a:moveTo>
                  <a:pt x="0" y="0"/>
                </a:moveTo>
                <a:lnTo>
                  <a:pt x="4475216" y="0"/>
                </a:lnTo>
                <a:lnTo>
                  <a:pt x="4475216" y="9647255"/>
                </a:lnTo>
                <a:lnTo>
                  <a:pt x="0" y="9647255"/>
                </a:lnTo>
                <a:lnTo>
                  <a:pt x="0" y="0"/>
                </a:lnTo>
                <a:close/>
              </a:path>
            </a:pathLst>
          </a:custGeom>
          <a:blipFill>
            <a:blip r:embed="rId2"/>
            <a:stretch>
              <a:fillRect l="-301248" t="0" r="0" b="-87068"/>
            </a:stretch>
          </a:blipFill>
        </p:spPr>
        <p:txBody>
          <a:bodyPr/>
          <a:p/>
        </p:txBody>
      </p:sp>
      <p:sp>
        <p:nvSpPr>
          <p:cNvPr name="Freeform 3" id="3"/>
          <p:cNvSpPr/>
          <p:nvPr/>
        </p:nvSpPr>
        <p:spPr>
          <a:xfrm flipH="false" flipV="false" rot="0">
            <a:off x="11748523" y="-9948"/>
            <a:ext cx="6539477" cy="6138458"/>
          </a:xfrm>
          <a:custGeom>
            <a:avLst/>
            <a:gdLst/>
            <a:ahLst/>
            <a:cxnLst/>
            <a:rect r="r" b="b" t="t" l="l"/>
            <a:pathLst>
              <a:path h="6138458" w="6539477">
                <a:moveTo>
                  <a:pt x="0" y="0"/>
                </a:moveTo>
                <a:lnTo>
                  <a:pt x="6539477" y="0"/>
                </a:lnTo>
                <a:lnTo>
                  <a:pt x="6539477" y="6138458"/>
                </a:lnTo>
                <a:lnTo>
                  <a:pt x="0" y="6138458"/>
                </a:lnTo>
                <a:lnTo>
                  <a:pt x="0" y="0"/>
                </a:lnTo>
                <a:close/>
              </a:path>
            </a:pathLst>
          </a:custGeom>
          <a:blipFill>
            <a:blip r:embed="rId2"/>
            <a:stretch>
              <a:fillRect l="0" t="-193998" r="-174589" b="0"/>
            </a:stretch>
          </a:blipFill>
        </p:spPr>
        <p:txBody>
          <a:bodyPr/>
          <a:p/>
        </p:txBody>
      </p:sp>
      <p:sp>
        <p:nvSpPr>
          <p:cNvPr name="TextBox 4" id="4"/>
          <p:cNvSpPr txBox="true"/>
          <p:nvPr/>
        </p:nvSpPr>
        <p:spPr>
          <a:xfrm rot="0">
            <a:off x="3129703" y="1133475"/>
            <a:ext cx="12028594" cy="1032467"/>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Machine</a:t>
            </a:r>
          </a:p>
        </p:txBody>
      </p:sp>
      <p:sp>
        <p:nvSpPr>
          <p:cNvPr name="TextBox 5" id="5"/>
          <p:cNvSpPr txBox="true"/>
          <p:nvPr/>
        </p:nvSpPr>
        <p:spPr>
          <a:xfrm rot="0">
            <a:off x="3971692" y="2256373"/>
            <a:ext cx="9042645" cy="1032467"/>
          </a:xfrm>
          <a:prstGeom prst="rect">
            <a:avLst/>
          </a:prstGeom>
        </p:spPr>
        <p:txBody>
          <a:bodyPr anchor="t" rtlCol="false" tIns="0" lIns="0" bIns="0" rIns="0">
            <a:spAutoFit/>
          </a:bodyPr>
          <a:lstStyle/>
          <a:p>
            <a:pPr algn="l">
              <a:lnSpc>
                <a:spcPts val="7774"/>
              </a:lnSpc>
              <a:spcBef>
                <a:spcPct val="0"/>
              </a:spcBef>
            </a:pPr>
            <a:r>
              <a:rPr lang="en-US" b="true" sz="7475">
                <a:solidFill>
                  <a:srgbClr val="C6269E"/>
                </a:solidFill>
                <a:latin typeface="Raleway Bold"/>
                <a:ea typeface="Raleway Bold"/>
                <a:cs typeface="Raleway Bold"/>
                <a:sym typeface="Raleway Bold"/>
              </a:rPr>
              <a:t>Learning</a:t>
            </a:r>
          </a:p>
        </p:txBody>
      </p:sp>
      <p:sp>
        <p:nvSpPr>
          <p:cNvPr name="TextBox 6" id="6"/>
          <p:cNvSpPr txBox="true"/>
          <p:nvPr/>
        </p:nvSpPr>
        <p:spPr>
          <a:xfrm rot="-5400000">
            <a:off x="129306" y="8878128"/>
            <a:ext cx="1078468" cy="243254"/>
          </a:xfrm>
          <a:prstGeom prst="rect">
            <a:avLst/>
          </a:prstGeom>
        </p:spPr>
        <p:txBody>
          <a:bodyPr anchor="t" rtlCol="false" tIns="0" lIns="0" bIns="0" rIns="0">
            <a:spAutoFit/>
          </a:bodyPr>
          <a:lstStyle/>
          <a:p>
            <a:pPr algn="ctr">
              <a:lnSpc>
                <a:spcPts val="1725"/>
              </a:lnSpc>
              <a:spcBef>
                <a:spcPct val="0"/>
              </a:spcBef>
            </a:pPr>
            <a:r>
              <a:rPr lang="en-US" sz="1658">
                <a:solidFill>
                  <a:srgbClr val="FFFFFF"/>
                </a:solidFill>
                <a:latin typeface="Raleway"/>
                <a:ea typeface="Raleway"/>
                <a:cs typeface="Raleway"/>
                <a:sym typeface="Raleway"/>
              </a:rPr>
              <a:t>Page 3</a:t>
            </a:r>
          </a:p>
        </p:txBody>
      </p:sp>
      <p:sp>
        <p:nvSpPr>
          <p:cNvPr name="TextBox 7" id="7"/>
          <p:cNvSpPr txBox="true"/>
          <p:nvPr/>
        </p:nvSpPr>
        <p:spPr>
          <a:xfrm rot="0">
            <a:off x="15309115" y="9063294"/>
            <a:ext cx="1716617" cy="277925"/>
          </a:xfrm>
          <a:prstGeom prst="rect">
            <a:avLst/>
          </a:prstGeom>
        </p:spPr>
        <p:txBody>
          <a:bodyPr anchor="t" rtlCol="false" tIns="0" lIns="0" bIns="0" rIns="0">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name="Freeform 8" id="8"/>
          <p:cNvSpPr/>
          <p:nvPr/>
        </p:nvSpPr>
        <p:spPr>
          <a:xfrm flipH="true" flipV="false" rot="0">
            <a:off x="16998830" y="8999755"/>
            <a:ext cx="416017" cy="418299"/>
          </a:xfrm>
          <a:custGeom>
            <a:avLst/>
            <a:gdLst/>
            <a:ahLst/>
            <a:cxnLst/>
            <a:rect r="r" b="b" t="t" l="l"/>
            <a:pathLst>
              <a:path h="418299" w="416017">
                <a:moveTo>
                  <a:pt x="416017" y="0"/>
                </a:moveTo>
                <a:lnTo>
                  <a:pt x="0" y="0"/>
                </a:lnTo>
                <a:lnTo>
                  <a:pt x="0" y="418299"/>
                </a:lnTo>
                <a:lnTo>
                  <a:pt x="416017" y="418299"/>
                </a:lnTo>
                <a:lnTo>
                  <a:pt x="416017" y="0"/>
                </a:lnTo>
                <a:close/>
              </a:path>
            </a:pathLst>
          </a:custGeom>
          <a:blipFill>
            <a:blip r:embed="rId3">
              <a:extLst>
                <a:ext uri="{96DAC541-7B7A-43D3-8B79-37D633B846F1}">
                  <asvg:svgBlip xmlns:asvg="http://schemas.microsoft.com/office/drawing/2016/SVG/main" r:embed="rId4"/>
                </a:ext>
              </a:extLst>
            </a:blip>
            <a:stretch>
              <a:fillRect l="0" t="0" r="0" b="0"/>
            </a:stretch>
          </a:blipFill>
        </p:spPr>
        <p:txBody>
          <a:bodyPr/>
          <a:p/>
        </p:txBody>
      </p:sp>
      <p:grpSp>
        <p:nvGrpSpPr>
          <p:cNvPr name="Group 9" id="9"/>
          <p:cNvGrpSpPr/>
          <p:nvPr/>
        </p:nvGrpSpPr>
        <p:grpSpPr>
          <a:xfrm rot="0">
            <a:off x="3496352" y="4308053"/>
            <a:ext cx="3385513" cy="854973"/>
            <a:chOff x="0" y="0"/>
            <a:chExt cx="1609259" cy="406400"/>
          </a:xfrm>
        </p:grpSpPr>
        <p:sp>
          <p:nvSpPr>
            <p:cNvPr name="Freeform 10" id="10"/>
            <p:cNvSpPr/>
            <p:nvPr/>
          </p:nvSpPr>
          <p:spPr>
            <a:xfrm flipH="false" flipV="false" rot="0">
              <a:off x="0" y="0"/>
              <a:ext cx="1609259" cy="406400"/>
            </a:xfrm>
            <a:custGeom>
              <a:avLst/>
              <a:gdLst/>
              <a:ahLst/>
              <a:cxnLst/>
              <a:rect r="r" b="b" t="t" l="l"/>
              <a:pathLst>
                <a:path h="406400" w="1609259">
                  <a:moveTo>
                    <a:pt x="1406059" y="0"/>
                  </a:moveTo>
                  <a:cubicBezTo>
                    <a:pt x="1518283" y="0"/>
                    <a:pt x="1609259" y="90976"/>
                    <a:pt x="1609259" y="203200"/>
                  </a:cubicBezTo>
                  <a:cubicBezTo>
                    <a:pt x="1609259" y="315424"/>
                    <a:pt x="1518283" y="406400"/>
                    <a:pt x="1406059"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gradFill>
                <a:gsLst>
                  <a:gs pos="0">
                    <a:srgbClr val="92A6DD">
                      <a:alpha val="100000"/>
                    </a:srgbClr>
                  </a:gs>
                  <a:gs pos="100000">
                    <a:srgbClr val="DF96DA">
                      <a:alpha val="100000"/>
                    </a:srgbClr>
                  </a:gs>
                </a:gsLst>
                <a:lin ang="0"/>
              </a:gradFill>
              <a:prstDash val="solid"/>
              <a:miter/>
            </a:ln>
          </p:spPr>
        </p:sp>
        <p:sp>
          <p:nvSpPr>
            <p:cNvPr name="TextBox 11" id="11"/>
            <p:cNvSpPr txBox="true"/>
            <p:nvPr/>
          </p:nvSpPr>
          <p:spPr>
            <a:xfrm>
              <a:off x="0" y="47625"/>
              <a:ext cx="1609259" cy="358775"/>
            </a:xfrm>
            <a:prstGeom prst="rect">
              <a:avLst/>
            </a:prstGeom>
          </p:spPr>
          <p:txBody>
            <a:bodyPr anchor="ctr" rtlCol="false" tIns="50800" lIns="50800" bIns="50800" rIns="50800"/>
            <a:lstStyle/>
            <a:p>
              <a:pPr algn="ctr">
                <a:lnSpc>
                  <a:spcPts val="2425"/>
                </a:lnSpc>
              </a:pPr>
            </a:p>
          </p:txBody>
        </p:sp>
      </p:grpSp>
      <p:sp>
        <p:nvSpPr>
          <p:cNvPr name="TextBox 12" id="12"/>
          <p:cNvSpPr txBox="true"/>
          <p:nvPr/>
        </p:nvSpPr>
        <p:spPr>
          <a:xfrm rot="0">
            <a:off x="2930778" y="4510124"/>
            <a:ext cx="4516662" cy="431801"/>
          </a:xfrm>
          <a:prstGeom prst="rect">
            <a:avLst/>
          </a:prstGeom>
        </p:spPr>
        <p:txBody>
          <a:bodyPr anchor="t" rtlCol="false" tIns="0" lIns="0" bIns="0" rIns="0">
            <a:spAutoFit/>
          </a:bodyPr>
          <a:lstStyle/>
          <a:p>
            <a:pPr algn="ctr">
              <a:lnSpc>
                <a:spcPts val="3576"/>
              </a:lnSpc>
            </a:pPr>
            <a:r>
              <a:rPr lang="en-US" sz="2751" b="true">
                <a:solidFill>
                  <a:srgbClr val="C9BBE8"/>
                </a:solidFill>
                <a:latin typeface="Garet Bold"/>
                <a:ea typeface="Garet Bold"/>
                <a:cs typeface="Garet Bold"/>
                <a:sym typeface="Garet Bold"/>
              </a:rPr>
              <a:t>Machine</a:t>
            </a:r>
          </a:p>
        </p:txBody>
      </p:sp>
      <p:sp>
        <p:nvSpPr>
          <p:cNvPr name="TextBox 13" id="13"/>
          <p:cNvSpPr txBox="true"/>
          <p:nvPr/>
        </p:nvSpPr>
        <p:spPr>
          <a:xfrm rot="0">
            <a:off x="2236225" y="5418881"/>
            <a:ext cx="6248666" cy="357549"/>
          </a:xfrm>
          <a:prstGeom prst="rect">
            <a:avLst/>
          </a:prstGeom>
        </p:spPr>
        <p:txBody>
          <a:bodyPr anchor="t" rtlCol="false" tIns="0" lIns="0" bIns="0" rIns="0">
            <a:spAutoFit/>
          </a:bodyPr>
          <a:lstStyle/>
          <a:p>
            <a:pPr algn="just">
              <a:lnSpc>
                <a:spcPts val="2866"/>
              </a:lnSpc>
              <a:spcBef>
                <a:spcPct val="0"/>
              </a:spcBef>
            </a:pPr>
            <a:r>
              <a:rPr lang="en-US" sz="2047">
                <a:solidFill>
                  <a:srgbClr val="F6E0F5"/>
                </a:solidFill>
                <a:latin typeface="Garet"/>
                <a:ea typeface="Garet"/>
                <a:cs typeface="Garet"/>
                <a:sym typeface="Garet"/>
              </a:rPr>
              <a:t>Machine learning intelligence systems automation future solutions insights tech performance management machine learning intelligence systems automation future solutions insights tech performance management machine learning intelligence systems automation future solutions insights tech performance management machine learning intelligence.</a:t>
            </a:r>
          </a:p>
        </p:txBody>
      </p:sp>
      <p:grpSp>
        <p:nvGrpSpPr>
          <p:cNvPr name="Group 14" id="14"/>
          <p:cNvGrpSpPr/>
          <p:nvPr/>
        </p:nvGrpSpPr>
        <p:grpSpPr>
          <a:xfrm rot="0">
            <a:off x="10424604" y="4308053"/>
            <a:ext cx="3599825" cy="854973"/>
            <a:chOff x="0" y="0"/>
            <a:chExt cx="1711130" cy="406400"/>
          </a:xfrm>
        </p:grpSpPr>
        <p:sp>
          <p:nvSpPr>
            <p:cNvPr name="Freeform 15" id="15"/>
            <p:cNvSpPr/>
            <p:nvPr/>
          </p:nvSpPr>
          <p:spPr>
            <a:xfrm flipH="false" flipV="false" rot="0">
              <a:off x="0" y="0"/>
              <a:ext cx="1711129" cy="406400"/>
            </a:xfrm>
            <a:custGeom>
              <a:avLst/>
              <a:gdLst/>
              <a:ahLst/>
              <a:cxnLst/>
              <a:rect r="r" b="b" t="t" l="l"/>
              <a:pathLst>
                <a:path h="406400" w="1711129">
                  <a:moveTo>
                    <a:pt x="1507930" y="0"/>
                  </a:moveTo>
                  <a:cubicBezTo>
                    <a:pt x="1620154" y="0"/>
                    <a:pt x="1711129" y="90976"/>
                    <a:pt x="1711129" y="203200"/>
                  </a:cubicBezTo>
                  <a:cubicBezTo>
                    <a:pt x="1711129" y="315424"/>
                    <a:pt x="1620154" y="406400"/>
                    <a:pt x="1507930"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gradFill>
                <a:gsLst>
                  <a:gs pos="0">
                    <a:srgbClr val="92A6DD">
                      <a:alpha val="100000"/>
                    </a:srgbClr>
                  </a:gs>
                  <a:gs pos="100000">
                    <a:srgbClr val="DF96DA">
                      <a:alpha val="100000"/>
                    </a:srgbClr>
                  </a:gs>
                </a:gsLst>
                <a:lin ang="0"/>
              </a:gradFill>
              <a:prstDash val="solid"/>
              <a:miter/>
            </a:ln>
          </p:spPr>
        </p:sp>
        <p:sp>
          <p:nvSpPr>
            <p:cNvPr name="TextBox 16" id="16"/>
            <p:cNvSpPr txBox="true"/>
            <p:nvPr/>
          </p:nvSpPr>
          <p:spPr>
            <a:xfrm>
              <a:off x="0" y="47625"/>
              <a:ext cx="1711130" cy="358775"/>
            </a:xfrm>
            <a:prstGeom prst="rect">
              <a:avLst/>
            </a:prstGeom>
          </p:spPr>
          <p:txBody>
            <a:bodyPr anchor="ctr" rtlCol="false" tIns="50800" lIns="50800" bIns="50800" rIns="50800"/>
            <a:lstStyle/>
            <a:p>
              <a:pPr algn="ctr">
                <a:lnSpc>
                  <a:spcPts val="2425"/>
                </a:lnSpc>
              </a:pPr>
            </a:p>
          </p:txBody>
        </p:sp>
      </p:grpSp>
      <p:sp>
        <p:nvSpPr>
          <p:cNvPr name="TextBox 17" id="17"/>
          <p:cNvSpPr txBox="true"/>
          <p:nvPr/>
        </p:nvSpPr>
        <p:spPr>
          <a:xfrm rot="0">
            <a:off x="9286875" y="5418881"/>
            <a:ext cx="6248666" cy="357568"/>
          </a:xfrm>
          <a:prstGeom prst="rect">
            <a:avLst/>
          </a:prstGeom>
        </p:spPr>
        <p:txBody>
          <a:bodyPr anchor="t" rtlCol="false" tIns="0" lIns="0" bIns="0" rIns="0">
            <a:spAutoFit/>
          </a:bodyPr>
          <a:lstStyle/>
          <a:p>
            <a:pPr algn="just">
              <a:lnSpc>
                <a:spcPts val="2866"/>
              </a:lnSpc>
              <a:spcBef>
                <a:spcPct val="0"/>
              </a:spcBef>
            </a:pPr>
            <a:r>
              <a:rPr lang="en-US" sz="2047">
                <a:solidFill>
                  <a:srgbClr val="F6E0F5"/>
                </a:solidFill>
                <a:latin typeface="Garet"/>
                <a:ea typeface="Garet"/>
                <a:cs typeface="Garet"/>
                <a:sym typeface="Garet"/>
              </a:rPr>
              <a:t>Machine learning intelligence systems automation future solutions insights tech performance management machine learning intelligence systems automation future solutions insights tech performance management machine learning intelligence systems automation future solutions insights tech performance management machine learning intelligence systems.</a:t>
            </a:r>
          </a:p>
        </p:txBody>
      </p:sp>
      <p:sp>
        <p:nvSpPr>
          <p:cNvPr name="AutoShape 18" id="18"/>
          <p:cNvSpPr/>
          <p:nvPr/>
        </p:nvSpPr>
        <p:spPr>
          <a:xfrm flipV="true">
            <a:off x="6881865" y="4754590"/>
            <a:ext cx="3542739" cy="0"/>
          </a:xfrm>
          <a:prstGeom prst="line">
            <a:avLst/>
          </a:prstGeom>
          <a:ln cap="flat" w="38100">
            <a:gradFill>
              <a:gsLst>
                <a:gs pos="0">
                  <a:srgbClr val="92A6DD">
                    <a:alpha val="100000"/>
                  </a:srgbClr>
                </a:gs>
                <a:gs pos="100000">
                  <a:srgbClr val="DF96DA">
                    <a:alpha val="100000"/>
                  </a:srgbClr>
                </a:gs>
              </a:gsLst>
              <a:lin ang="0"/>
            </a:gradFill>
            <a:prstDash val="solid"/>
            <a:headEnd type="oval" len="lg" w="lg"/>
            <a:tailEnd type="oval" len="lg" w="lg"/>
          </a:ln>
        </p:spPr>
        <p:txBody>
          <a:bodyPr/>
          <a:p/>
        </p:txBody>
      </p:sp>
      <p:sp>
        <p:nvSpPr>
          <p:cNvPr name="TextBox 19" id="19"/>
          <p:cNvSpPr txBox="true"/>
          <p:nvPr/>
        </p:nvSpPr>
        <p:spPr>
          <a:xfrm rot="0">
            <a:off x="9966186" y="4510114"/>
            <a:ext cx="4516662" cy="431801"/>
          </a:xfrm>
          <a:prstGeom prst="rect">
            <a:avLst/>
          </a:prstGeom>
        </p:spPr>
        <p:txBody>
          <a:bodyPr anchor="t" rtlCol="false" tIns="0" lIns="0" bIns="0" rIns="0">
            <a:spAutoFit/>
          </a:bodyPr>
          <a:lstStyle/>
          <a:p>
            <a:pPr algn="ctr">
              <a:lnSpc>
                <a:spcPts val="3576"/>
              </a:lnSpc>
            </a:pPr>
            <a:r>
              <a:rPr lang="en-US" sz="2751" b="true">
                <a:solidFill>
                  <a:srgbClr val="C9BBE8"/>
                </a:solidFill>
                <a:latin typeface="Garet Bold"/>
                <a:ea typeface="Garet Bold"/>
                <a:cs typeface="Garet Bold"/>
                <a:sym typeface="Garet Bold"/>
              </a:rPr>
              <a:t>Machine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8847191" y="0"/>
            <a:ext cx="9440809" cy="5855621"/>
          </a:xfrm>
          <a:custGeom>
            <a:avLst/>
            <a:gdLst/>
            <a:ahLst/>
            <a:cxnLst/>
            <a:rect r="r" b="b" t="t" l="l"/>
            <a:pathLst>
              <a:path h="5855621" w="9440809">
                <a:moveTo>
                  <a:pt x="0" y="0"/>
                </a:moveTo>
                <a:lnTo>
                  <a:pt x="9440809" y="0"/>
                </a:lnTo>
                <a:lnTo>
                  <a:pt x="9440809" y="5855621"/>
                </a:lnTo>
                <a:lnTo>
                  <a:pt x="0" y="5855621"/>
                </a:lnTo>
                <a:lnTo>
                  <a:pt x="0" y="0"/>
                </a:lnTo>
                <a:close/>
              </a:path>
            </a:pathLst>
          </a:custGeom>
          <a:blipFill>
            <a:blip r:embed="rId2"/>
            <a:stretch>
              <a:fillRect l="0" t="-208199" r="-90203" b="0"/>
            </a:stretch>
          </a:blipFill>
        </p:spPr>
        <p:txBody>
          <a:bodyPr/>
          <a:p/>
        </p:txBody>
      </p:sp>
      <p:sp>
        <p:nvSpPr>
          <p:cNvPr name="Freeform 3" id="3"/>
          <p:cNvSpPr/>
          <p:nvPr/>
        </p:nvSpPr>
        <p:spPr>
          <a:xfrm flipH="false" flipV="false" rot="0">
            <a:off x="0" y="3880535"/>
            <a:ext cx="5186950" cy="6406465"/>
          </a:xfrm>
          <a:custGeom>
            <a:avLst/>
            <a:gdLst/>
            <a:ahLst/>
            <a:cxnLst/>
            <a:rect r="r" b="b" t="t" l="l"/>
            <a:pathLst>
              <a:path h="6406465" w="5186950">
                <a:moveTo>
                  <a:pt x="0" y="0"/>
                </a:moveTo>
                <a:lnTo>
                  <a:pt x="5186950" y="0"/>
                </a:lnTo>
                <a:lnTo>
                  <a:pt x="5186950" y="6406465"/>
                </a:lnTo>
                <a:lnTo>
                  <a:pt x="0" y="6406465"/>
                </a:lnTo>
                <a:lnTo>
                  <a:pt x="0" y="0"/>
                </a:lnTo>
                <a:close/>
              </a:path>
            </a:pathLst>
          </a:custGeom>
          <a:blipFill>
            <a:blip r:embed="rId2"/>
            <a:stretch>
              <a:fillRect l="-246190" t="0" r="0" b="-181699"/>
            </a:stretch>
          </a:blipFill>
        </p:spPr>
        <p:txBody>
          <a:bodyPr/>
          <a:p/>
        </p:txBody>
      </p:sp>
      <p:sp>
        <p:nvSpPr>
          <p:cNvPr name="TextBox 4" id="4"/>
          <p:cNvSpPr txBox="true"/>
          <p:nvPr/>
        </p:nvSpPr>
        <p:spPr>
          <a:xfrm rot="0">
            <a:off x="15309115" y="9063294"/>
            <a:ext cx="1716617" cy="277925"/>
          </a:xfrm>
          <a:prstGeom prst="rect">
            <a:avLst/>
          </a:prstGeom>
        </p:spPr>
        <p:txBody>
          <a:bodyPr anchor="t" rtlCol="false" tIns="0" lIns="0" bIns="0" rIns="0">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name="Freeform 5" id="5"/>
          <p:cNvSpPr/>
          <p:nvPr/>
        </p:nvSpPr>
        <p:spPr>
          <a:xfrm flipH="true" flipV="false" rot="0">
            <a:off x="16998830" y="8999755"/>
            <a:ext cx="416017" cy="418299"/>
          </a:xfrm>
          <a:custGeom>
            <a:avLst/>
            <a:gdLst/>
            <a:ahLst/>
            <a:cxnLst/>
            <a:rect r="r" b="b" t="t" l="l"/>
            <a:pathLst>
              <a:path h="418299" w="416017">
                <a:moveTo>
                  <a:pt x="416017" y="0"/>
                </a:moveTo>
                <a:lnTo>
                  <a:pt x="0" y="0"/>
                </a:lnTo>
                <a:lnTo>
                  <a:pt x="0" y="418299"/>
                </a:lnTo>
                <a:lnTo>
                  <a:pt x="416017" y="418299"/>
                </a:lnTo>
                <a:lnTo>
                  <a:pt x="416017" y="0"/>
                </a:lnTo>
                <a:close/>
              </a:path>
            </a:pathLst>
          </a:custGeom>
          <a:blipFill>
            <a:blip r:embed="rId3">
              <a:extLst>
                <a:ext uri="{96DAC541-7B7A-43D3-8B79-37D633B846F1}">
                  <asvg:svgBlip xmlns:asvg="http://schemas.microsoft.com/office/drawing/2016/SVG/main" r:embed="rId4"/>
                </a:ext>
              </a:extLst>
            </a:blip>
            <a:stretch>
              <a:fillRect l="0" t="0" r="0" b="0"/>
            </a:stretch>
          </a:blipFill>
        </p:spPr>
        <p:txBody>
          <a:bodyPr/>
          <a:p/>
        </p:txBody>
      </p:sp>
      <p:grpSp>
        <p:nvGrpSpPr>
          <p:cNvPr name="Group 6" id="6"/>
          <p:cNvGrpSpPr/>
          <p:nvPr/>
        </p:nvGrpSpPr>
        <p:grpSpPr>
          <a:xfrm rot="0">
            <a:off x="8966757" y="2568432"/>
            <a:ext cx="456104" cy="456104"/>
            <a:chOff x="0" y="0"/>
            <a:chExt cx="120126" cy="120126"/>
          </a:xfrm>
        </p:grpSpPr>
        <p:sp>
          <p:nvSpPr>
            <p:cNvPr name="Freeform 7" id="7"/>
            <p:cNvSpPr/>
            <p:nvPr/>
          </p:nvSpPr>
          <p:spPr>
            <a:xfrm flipH="false" flipV="false" rot="0">
              <a:off x="0" y="0"/>
              <a:ext cx="120126" cy="120126"/>
            </a:xfrm>
            <a:custGeom>
              <a:avLst/>
              <a:gdLst/>
              <a:ahLst/>
              <a:cxnLst/>
              <a:rect r="r" b="b" t="t" l="l"/>
              <a:pathLst>
                <a:path h="120126" w="120126">
                  <a:moveTo>
                    <a:pt x="0" y="0"/>
                  </a:moveTo>
                  <a:lnTo>
                    <a:pt x="120126" y="0"/>
                  </a:lnTo>
                  <a:lnTo>
                    <a:pt x="120126" y="120126"/>
                  </a:lnTo>
                  <a:lnTo>
                    <a:pt x="0" y="120126"/>
                  </a:lnTo>
                  <a:close/>
                </a:path>
              </a:pathLst>
            </a:custGeom>
            <a:gradFill rotWithShape="true">
              <a:gsLst>
                <a:gs pos="0">
                  <a:srgbClr val="C6269E">
                    <a:alpha val="100000"/>
                  </a:srgbClr>
                </a:gs>
                <a:gs pos="100000">
                  <a:srgbClr val="7A126A">
                    <a:alpha val="100000"/>
                  </a:srgbClr>
                </a:gs>
              </a:gsLst>
              <a:lin ang="0"/>
            </a:gradFill>
          </p:spPr>
        </p:sp>
        <p:sp>
          <p:nvSpPr>
            <p:cNvPr name="TextBox 8" id="8"/>
            <p:cNvSpPr txBox="true"/>
            <p:nvPr/>
          </p:nvSpPr>
          <p:spPr>
            <a:xfrm>
              <a:off x="0" y="28575"/>
              <a:ext cx="120126" cy="91551"/>
            </a:xfrm>
            <a:prstGeom prst="rect">
              <a:avLst/>
            </a:prstGeom>
          </p:spPr>
          <p:txBody>
            <a:bodyPr anchor="ctr" rtlCol="false" tIns="50800" lIns="50800" bIns="50800" rIns="50800"/>
            <a:lstStyle/>
            <a:p>
              <a:pPr algn="ctr">
                <a:lnSpc>
                  <a:spcPts val="2557"/>
                </a:lnSpc>
              </a:pPr>
            </a:p>
          </p:txBody>
        </p:sp>
      </p:grpSp>
      <p:sp>
        <p:nvSpPr>
          <p:cNvPr name="TextBox 9" id="9"/>
          <p:cNvSpPr txBox="true"/>
          <p:nvPr/>
        </p:nvSpPr>
        <p:spPr>
          <a:xfrm rot="-5400000">
            <a:off x="129306" y="8878128"/>
            <a:ext cx="1078468" cy="243254"/>
          </a:xfrm>
          <a:prstGeom prst="rect">
            <a:avLst/>
          </a:prstGeom>
        </p:spPr>
        <p:txBody>
          <a:bodyPr anchor="t" rtlCol="false" tIns="0" lIns="0" bIns="0" rIns="0">
            <a:spAutoFit/>
          </a:bodyPr>
          <a:lstStyle/>
          <a:p>
            <a:pPr algn="ctr">
              <a:lnSpc>
                <a:spcPts val="1725"/>
              </a:lnSpc>
              <a:spcBef>
                <a:spcPct val="0"/>
              </a:spcBef>
            </a:pPr>
            <a:r>
              <a:rPr lang="en-US" sz="1658">
                <a:solidFill>
                  <a:srgbClr val="FFFFFF"/>
                </a:solidFill>
                <a:latin typeface="Raleway"/>
                <a:ea typeface="Raleway"/>
                <a:cs typeface="Raleway"/>
                <a:sym typeface="Raleway"/>
              </a:rPr>
              <a:t>Page 4</a:t>
            </a:r>
          </a:p>
        </p:txBody>
      </p:sp>
      <p:sp>
        <p:nvSpPr>
          <p:cNvPr name="TextBox 10" id="10"/>
          <p:cNvSpPr txBox="true"/>
          <p:nvPr/>
        </p:nvSpPr>
        <p:spPr>
          <a:xfrm rot="0">
            <a:off x="1299249" y="2673207"/>
            <a:ext cx="6795584" cy="1032467"/>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Machine</a:t>
            </a:r>
          </a:p>
        </p:txBody>
      </p:sp>
      <p:sp>
        <p:nvSpPr>
          <p:cNvPr name="TextBox 11" id="11"/>
          <p:cNvSpPr txBox="true"/>
          <p:nvPr/>
        </p:nvSpPr>
        <p:spPr>
          <a:xfrm rot="0">
            <a:off x="2189053" y="3810449"/>
            <a:ext cx="6658138" cy="1032467"/>
          </a:xfrm>
          <a:prstGeom prst="rect">
            <a:avLst/>
          </a:prstGeom>
        </p:spPr>
        <p:txBody>
          <a:bodyPr anchor="t" rtlCol="false" tIns="0" lIns="0" bIns="0" rIns="0">
            <a:spAutoFit/>
          </a:bodyPr>
          <a:lstStyle/>
          <a:p>
            <a:pPr algn="l">
              <a:lnSpc>
                <a:spcPts val="7774"/>
              </a:lnSpc>
              <a:spcBef>
                <a:spcPct val="0"/>
              </a:spcBef>
            </a:pPr>
            <a:r>
              <a:rPr lang="en-US" b="true" sz="7475">
                <a:solidFill>
                  <a:srgbClr val="C6269E"/>
                </a:solidFill>
                <a:latin typeface="Raleway Bold"/>
                <a:ea typeface="Raleway Bold"/>
                <a:cs typeface="Raleway Bold"/>
                <a:sym typeface="Raleway Bold"/>
              </a:rPr>
              <a:t>Learning</a:t>
            </a:r>
          </a:p>
        </p:txBody>
      </p:sp>
      <p:sp>
        <p:nvSpPr>
          <p:cNvPr name="TextBox 12" id="12"/>
          <p:cNvSpPr txBox="true"/>
          <p:nvPr/>
        </p:nvSpPr>
        <p:spPr>
          <a:xfrm rot="0">
            <a:off x="8966757" y="3664552"/>
            <a:ext cx="7477582" cy="374817"/>
          </a:xfrm>
          <a:prstGeom prst="rect">
            <a:avLst/>
          </a:prstGeom>
        </p:spPr>
        <p:txBody>
          <a:bodyPr anchor="t" rtlCol="false" tIns="0" lIns="0" bIns="0" rIns="0">
            <a:spAutoFit/>
          </a:bodyPr>
          <a:lstStyle/>
          <a:p>
            <a:pPr algn="l">
              <a:lnSpc>
                <a:spcPts val="2965"/>
              </a:lnSpc>
            </a:pPr>
            <a:r>
              <a:rPr lang="en-US" sz="2118">
                <a:solidFill>
                  <a:srgbClr val="FFFFFA"/>
                </a:solidFill>
                <a:latin typeface="Raleway"/>
                <a:ea typeface="Raleway"/>
                <a:cs typeface="Raleway"/>
                <a:sym typeface="Raleway"/>
              </a:rPr>
              <a:t>- machine learning intelligence systems automation future
- learning intelligence systems automation future solutions
- intelligence systems automation future solutions insights</a:t>
            </a:r>
          </a:p>
        </p:txBody>
      </p:sp>
      <p:sp>
        <p:nvSpPr>
          <p:cNvPr name="TextBox 13" id="13"/>
          <p:cNvSpPr txBox="true"/>
          <p:nvPr/>
        </p:nvSpPr>
        <p:spPr>
          <a:xfrm rot="0">
            <a:off x="9766857" y="2517775"/>
            <a:ext cx="6262572" cy="490743"/>
          </a:xfrm>
          <a:prstGeom prst="rect">
            <a:avLst/>
          </a:prstGeom>
        </p:spPr>
        <p:txBody>
          <a:bodyPr anchor="t" rtlCol="false" tIns="0" lIns="0" bIns="0" rIns="0">
            <a:spAutoFit/>
          </a:bodyPr>
          <a:lstStyle/>
          <a:p>
            <a:pPr algn="l">
              <a:lnSpc>
                <a:spcPts val="3927"/>
              </a:lnSpc>
            </a:pPr>
            <a:r>
              <a:rPr lang="en-US" sz="2805" b="true">
                <a:solidFill>
                  <a:srgbClr val="FFFFFA"/>
                </a:solidFill>
                <a:latin typeface="Raleway Bold"/>
                <a:ea typeface="Raleway Bold"/>
                <a:cs typeface="Raleway Bold"/>
                <a:sym typeface="Raleway Bold"/>
              </a:rPr>
              <a:t>Machine</a:t>
            </a:r>
          </a:p>
        </p:txBody>
      </p:sp>
      <p:sp>
        <p:nvSpPr>
          <p:cNvPr name="TextBox 14" id="14"/>
          <p:cNvSpPr txBox="true"/>
          <p:nvPr/>
        </p:nvSpPr>
        <p:spPr>
          <a:xfrm rot="0">
            <a:off x="8966757" y="6919686"/>
            <a:ext cx="7477582" cy="374817"/>
          </a:xfrm>
          <a:prstGeom prst="rect">
            <a:avLst/>
          </a:prstGeom>
        </p:spPr>
        <p:txBody>
          <a:bodyPr anchor="t" rtlCol="false" tIns="0" lIns="0" bIns="0" rIns="0">
            <a:spAutoFit/>
          </a:bodyPr>
          <a:lstStyle/>
          <a:p>
            <a:pPr algn="l">
              <a:lnSpc>
                <a:spcPts val="2965"/>
              </a:lnSpc>
            </a:pPr>
            <a:r>
              <a:rPr lang="en-US" sz="2118">
                <a:solidFill>
                  <a:srgbClr val="FFFFFA"/>
                </a:solidFill>
                <a:latin typeface="Raleway"/>
                <a:ea typeface="Raleway"/>
                <a:cs typeface="Raleway"/>
                <a:sym typeface="Raleway"/>
              </a:rPr>
              <a:t>- machine learning intelligence systems automation future
- learning intelligence systems automation future solutions
- intelligence systems automation future solutions insights</a:t>
            </a:r>
          </a:p>
        </p:txBody>
      </p:sp>
      <p:sp>
        <p:nvSpPr>
          <p:cNvPr name="TextBox 15" id="15"/>
          <p:cNvSpPr txBox="true"/>
          <p:nvPr/>
        </p:nvSpPr>
        <p:spPr>
          <a:xfrm rot="0">
            <a:off x="9766857" y="5804964"/>
            <a:ext cx="6262572" cy="490743"/>
          </a:xfrm>
          <a:prstGeom prst="rect">
            <a:avLst/>
          </a:prstGeom>
        </p:spPr>
        <p:txBody>
          <a:bodyPr anchor="t" rtlCol="false" tIns="0" lIns="0" bIns="0" rIns="0">
            <a:spAutoFit/>
          </a:bodyPr>
          <a:lstStyle/>
          <a:p>
            <a:pPr algn="l">
              <a:lnSpc>
                <a:spcPts val="3927"/>
              </a:lnSpc>
            </a:pPr>
            <a:r>
              <a:rPr lang="en-US" sz="2805" b="true">
                <a:solidFill>
                  <a:srgbClr val="FFFFFA"/>
                </a:solidFill>
                <a:latin typeface="Raleway Bold"/>
                <a:ea typeface="Raleway Bold"/>
                <a:cs typeface="Raleway Bold"/>
                <a:sym typeface="Raleway Bold"/>
              </a:rPr>
              <a:t>Machine</a:t>
            </a:r>
          </a:p>
        </p:txBody>
      </p:sp>
      <p:grpSp>
        <p:nvGrpSpPr>
          <p:cNvPr name="Group 16" id="16"/>
          <p:cNvGrpSpPr/>
          <p:nvPr/>
        </p:nvGrpSpPr>
        <p:grpSpPr>
          <a:xfrm rot="0">
            <a:off x="8966757" y="5855621"/>
            <a:ext cx="456104" cy="456104"/>
            <a:chOff x="0" y="0"/>
            <a:chExt cx="120126" cy="120126"/>
          </a:xfrm>
        </p:grpSpPr>
        <p:sp>
          <p:nvSpPr>
            <p:cNvPr name="Freeform 17" id="17"/>
            <p:cNvSpPr/>
            <p:nvPr/>
          </p:nvSpPr>
          <p:spPr>
            <a:xfrm flipH="false" flipV="false" rot="0">
              <a:off x="0" y="0"/>
              <a:ext cx="120126" cy="120126"/>
            </a:xfrm>
            <a:custGeom>
              <a:avLst/>
              <a:gdLst/>
              <a:ahLst/>
              <a:cxnLst/>
              <a:rect r="r" b="b" t="t" l="l"/>
              <a:pathLst>
                <a:path h="120126" w="120126">
                  <a:moveTo>
                    <a:pt x="0" y="0"/>
                  </a:moveTo>
                  <a:lnTo>
                    <a:pt x="120126" y="0"/>
                  </a:lnTo>
                  <a:lnTo>
                    <a:pt x="120126" y="120126"/>
                  </a:lnTo>
                  <a:lnTo>
                    <a:pt x="0" y="120126"/>
                  </a:lnTo>
                  <a:close/>
                </a:path>
              </a:pathLst>
            </a:custGeom>
            <a:gradFill rotWithShape="true">
              <a:gsLst>
                <a:gs pos="0">
                  <a:srgbClr val="C6269E">
                    <a:alpha val="100000"/>
                  </a:srgbClr>
                </a:gs>
                <a:gs pos="100000">
                  <a:srgbClr val="7A126A">
                    <a:alpha val="100000"/>
                  </a:srgbClr>
                </a:gs>
              </a:gsLst>
              <a:lin ang="0"/>
            </a:gradFill>
          </p:spPr>
        </p:sp>
        <p:sp>
          <p:nvSpPr>
            <p:cNvPr name="TextBox 18" id="18"/>
            <p:cNvSpPr txBox="true"/>
            <p:nvPr/>
          </p:nvSpPr>
          <p:spPr>
            <a:xfrm>
              <a:off x="0" y="28575"/>
              <a:ext cx="120126" cy="91551"/>
            </a:xfrm>
            <a:prstGeom prst="rect">
              <a:avLst/>
            </a:prstGeom>
          </p:spPr>
          <p:txBody>
            <a:bodyPr anchor="ctr" rtlCol="false" tIns="50800" lIns="50800" bIns="50800" rIns="50800"/>
            <a:lstStyle/>
            <a:p>
              <a:pPr algn="ctr">
                <a:lnSpc>
                  <a:spcPts val="2557"/>
                </a:lnSpc>
              </a:pPr>
            </a:p>
          </p:txBody>
        </p:sp>
      </p:grpSp>
      <p:sp>
        <p:nvSpPr>
          <p:cNvPr name="TextBox 19" id="19"/>
          <p:cNvSpPr txBox="true"/>
          <p:nvPr/>
        </p:nvSpPr>
        <p:spPr>
          <a:xfrm rot="0">
            <a:off x="2886728" y="6539701"/>
            <a:ext cx="1810314" cy="374817"/>
          </a:xfrm>
          <a:prstGeom prst="rect">
            <a:avLst/>
          </a:prstGeom>
        </p:spPr>
        <p:txBody>
          <a:bodyPr anchor="t" rtlCol="false" tIns="0" lIns="0" bIns="0" rIns="0">
            <a:spAutoFit/>
          </a:bodyPr>
          <a:lstStyle/>
          <a:p>
            <a:pPr algn="l">
              <a:lnSpc>
                <a:spcPts val="2965"/>
              </a:lnSpc>
            </a:pPr>
            <a:r>
              <a:rPr lang="en-US" sz="2118">
                <a:solidFill>
                  <a:srgbClr val="FFFFFA"/>
                </a:solidFill>
                <a:latin typeface="Raleway"/>
                <a:ea typeface="Raleway"/>
                <a:cs typeface="Raleway"/>
                <a:sym typeface="Raleway"/>
              </a:rPr>
              <a:t>[Graph Placeholder]</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8969042" y="0"/>
            <a:ext cx="9318958" cy="6088993"/>
          </a:xfrm>
          <a:custGeom>
            <a:avLst/>
            <a:gdLst/>
            <a:ahLst/>
            <a:cxnLst/>
            <a:rect r="r" b="b" t="t" l="l"/>
            <a:pathLst>
              <a:path h="6088993" w="9318958">
                <a:moveTo>
                  <a:pt x="0" y="0"/>
                </a:moveTo>
                <a:lnTo>
                  <a:pt x="9318958" y="0"/>
                </a:lnTo>
                <a:lnTo>
                  <a:pt x="9318958" y="6088993"/>
                </a:lnTo>
                <a:lnTo>
                  <a:pt x="0" y="6088993"/>
                </a:lnTo>
                <a:lnTo>
                  <a:pt x="0" y="0"/>
                </a:lnTo>
                <a:close/>
              </a:path>
            </a:pathLst>
          </a:custGeom>
          <a:blipFill>
            <a:blip r:embed="rId2"/>
            <a:stretch>
              <a:fillRect l="0" t="-196387" r="-92690" b="0"/>
            </a:stretch>
          </a:blipFill>
        </p:spPr>
        <p:txBody>
          <a:bodyPr/>
          <a:p/>
        </p:txBody>
      </p:sp>
      <p:sp>
        <p:nvSpPr>
          <p:cNvPr name="Freeform 3" id="3"/>
          <p:cNvSpPr/>
          <p:nvPr/>
        </p:nvSpPr>
        <p:spPr>
          <a:xfrm flipH="false" flipV="false" rot="0">
            <a:off x="0" y="3635035"/>
            <a:ext cx="5186950" cy="6651965"/>
          </a:xfrm>
          <a:custGeom>
            <a:avLst/>
            <a:gdLst/>
            <a:ahLst/>
            <a:cxnLst/>
            <a:rect r="r" b="b" t="t" l="l"/>
            <a:pathLst>
              <a:path h="6651965" w="5186950">
                <a:moveTo>
                  <a:pt x="0" y="0"/>
                </a:moveTo>
                <a:lnTo>
                  <a:pt x="5186950" y="0"/>
                </a:lnTo>
                <a:lnTo>
                  <a:pt x="5186950" y="6651965"/>
                </a:lnTo>
                <a:lnTo>
                  <a:pt x="0" y="6651965"/>
                </a:lnTo>
                <a:lnTo>
                  <a:pt x="0" y="0"/>
                </a:lnTo>
                <a:close/>
              </a:path>
            </a:pathLst>
          </a:custGeom>
          <a:blipFill>
            <a:blip r:embed="rId2"/>
            <a:stretch>
              <a:fillRect l="-246190" t="0" r="0" b="-171303"/>
            </a:stretch>
          </a:blipFill>
        </p:spPr>
        <p:txBody>
          <a:bodyPr/>
          <a:p/>
        </p:txBody>
      </p:sp>
      <p:sp>
        <p:nvSpPr>
          <p:cNvPr name="TextBox 4" id="4"/>
          <p:cNvSpPr txBox="true"/>
          <p:nvPr/>
        </p:nvSpPr>
        <p:spPr>
          <a:xfrm rot="0">
            <a:off x="15309115" y="9063294"/>
            <a:ext cx="1716617" cy="277925"/>
          </a:xfrm>
          <a:prstGeom prst="rect">
            <a:avLst/>
          </a:prstGeom>
        </p:spPr>
        <p:txBody>
          <a:bodyPr anchor="t" rtlCol="false" tIns="0" lIns="0" bIns="0" rIns="0">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name="Freeform 5" id="5"/>
          <p:cNvSpPr/>
          <p:nvPr/>
        </p:nvSpPr>
        <p:spPr>
          <a:xfrm flipH="true" flipV="false" rot="0">
            <a:off x="16998830" y="8999755"/>
            <a:ext cx="416017" cy="418299"/>
          </a:xfrm>
          <a:custGeom>
            <a:avLst/>
            <a:gdLst/>
            <a:ahLst/>
            <a:cxnLst/>
            <a:rect r="r" b="b" t="t" l="l"/>
            <a:pathLst>
              <a:path h="418299" w="416017">
                <a:moveTo>
                  <a:pt x="416017" y="0"/>
                </a:moveTo>
                <a:lnTo>
                  <a:pt x="0" y="0"/>
                </a:lnTo>
                <a:lnTo>
                  <a:pt x="0" y="418299"/>
                </a:lnTo>
                <a:lnTo>
                  <a:pt x="416017" y="418299"/>
                </a:lnTo>
                <a:lnTo>
                  <a:pt x="416017" y="0"/>
                </a:lnTo>
                <a:close/>
              </a:path>
            </a:pathLst>
          </a:custGeom>
          <a:blipFill>
            <a:blip r:embed="rId3">
              <a:extLst>
                <a:ext uri="{96DAC541-7B7A-43D3-8B79-37D633B846F1}">
                  <asvg:svgBlip xmlns:asvg="http://schemas.microsoft.com/office/drawing/2016/SVG/main" r:embed="rId4"/>
                </a:ext>
              </a:extLst>
            </a:blip>
            <a:stretch>
              <a:fillRect l="0" t="0" r="0" b="0"/>
            </a:stretch>
          </a:blipFill>
        </p:spPr>
        <p:txBody>
          <a:bodyPr/>
          <a:p/>
        </p:txBody>
      </p:sp>
      <p:grpSp>
        <p:nvGrpSpPr>
          <p:cNvPr name="Group 6" id="6"/>
          <p:cNvGrpSpPr>
            <a:grpSpLocks noChangeAspect="true"/>
          </p:cNvGrpSpPr>
          <p:nvPr/>
        </p:nvGrpSpPr>
        <p:grpSpPr>
          <a:xfrm rot="0">
            <a:off x="1664203" y="2137826"/>
            <a:ext cx="6322695" cy="6322695"/>
            <a:chOff x="0" y="0"/>
            <a:chExt cx="14840029" cy="14840029"/>
          </a:xfrm>
        </p:grpSpPr>
        <p:sp>
          <p:nvSpPr>
            <p:cNvPr name="Freeform 7" id="7"/>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gradFill rotWithShape="true">
              <a:gsLst>
                <a:gs pos="0">
                  <a:srgbClr val="C6269E">
                    <a:alpha val="100000"/>
                  </a:srgbClr>
                </a:gs>
                <a:gs pos="100000">
                  <a:srgbClr val="7A126A">
                    <a:alpha val="100000"/>
                  </a:srgbClr>
                </a:gs>
              </a:gsLst>
              <a:lin ang="0"/>
            </a:gradFill>
          </p:spPr>
        </p:sp>
        <p:sp>
          <p:nvSpPr>
            <p:cNvPr name="Freeform 8" id="8"/>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sp>
        <p:sp>
          <p:nvSpPr>
            <p:cNvPr name="Freeform 9" id="9"/>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5"/>
              <a:stretch>
                <a:fillRect l="-25134" t="0" r="-25134" b="0"/>
              </a:stretch>
            </a:blipFill>
          </p:spPr>
        </p:sp>
      </p:grpSp>
      <p:sp>
        <p:nvSpPr>
          <p:cNvPr name="TextBox 10" id="10"/>
          <p:cNvSpPr txBox="true"/>
          <p:nvPr/>
        </p:nvSpPr>
        <p:spPr>
          <a:xfrm rot="-5400000">
            <a:off x="129306" y="8878128"/>
            <a:ext cx="1078468" cy="243254"/>
          </a:xfrm>
          <a:prstGeom prst="rect">
            <a:avLst/>
          </a:prstGeom>
        </p:spPr>
        <p:txBody>
          <a:bodyPr anchor="t" rtlCol="false" tIns="0" lIns="0" bIns="0" rIns="0">
            <a:spAutoFit/>
          </a:bodyPr>
          <a:lstStyle/>
          <a:p>
            <a:pPr algn="ctr">
              <a:lnSpc>
                <a:spcPts val="1725"/>
              </a:lnSpc>
              <a:spcBef>
                <a:spcPct val="0"/>
              </a:spcBef>
            </a:pPr>
            <a:r>
              <a:rPr lang="en-US" sz="1658">
                <a:solidFill>
                  <a:srgbClr val="FFFFFF"/>
                </a:solidFill>
                <a:latin typeface="Raleway"/>
                <a:ea typeface="Raleway"/>
                <a:cs typeface="Raleway"/>
                <a:sym typeface="Raleway"/>
              </a:rPr>
              <a:t>Page 5</a:t>
            </a:r>
          </a:p>
        </p:txBody>
      </p:sp>
      <p:sp>
        <p:nvSpPr>
          <p:cNvPr name="TextBox 11" id="11"/>
          <p:cNvSpPr txBox="true"/>
          <p:nvPr/>
        </p:nvSpPr>
        <p:spPr>
          <a:xfrm rot="0">
            <a:off x="8388682" y="2455466"/>
            <a:ext cx="9899318" cy="1032467"/>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Machine</a:t>
            </a:r>
          </a:p>
        </p:txBody>
      </p:sp>
      <p:sp>
        <p:nvSpPr>
          <p:cNvPr name="TextBox 12" id="12"/>
          <p:cNvSpPr txBox="true"/>
          <p:nvPr/>
        </p:nvSpPr>
        <p:spPr>
          <a:xfrm rot="0">
            <a:off x="8969042" y="3468883"/>
            <a:ext cx="9318958" cy="1032467"/>
          </a:xfrm>
          <a:prstGeom prst="rect">
            <a:avLst/>
          </a:prstGeom>
        </p:spPr>
        <p:txBody>
          <a:bodyPr anchor="t" rtlCol="false" tIns="0" lIns="0" bIns="0" rIns="0">
            <a:spAutoFit/>
          </a:bodyPr>
          <a:lstStyle/>
          <a:p>
            <a:pPr algn="l">
              <a:lnSpc>
                <a:spcPts val="7774"/>
              </a:lnSpc>
              <a:spcBef>
                <a:spcPct val="0"/>
              </a:spcBef>
            </a:pPr>
            <a:r>
              <a:rPr lang="en-US" b="true" sz="7475">
                <a:solidFill>
                  <a:srgbClr val="C6269E"/>
                </a:solidFill>
                <a:latin typeface="Raleway Bold"/>
                <a:ea typeface="Raleway Bold"/>
                <a:cs typeface="Raleway Bold"/>
                <a:sym typeface="Raleway Bold"/>
              </a:rPr>
              <a:t>Learning</a:t>
            </a:r>
          </a:p>
        </p:txBody>
      </p:sp>
      <p:sp>
        <p:nvSpPr>
          <p:cNvPr name="TextBox 13" id="13"/>
          <p:cNvSpPr txBox="true"/>
          <p:nvPr/>
        </p:nvSpPr>
        <p:spPr>
          <a:xfrm rot="0">
            <a:off x="8847191" y="4737746"/>
            <a:ext cx="6848312" cy="374817"/>
          </a:xfrm>
          <a:prstGeom prst="rect">
            <a:avLst/>
          </a:prstGeom>
        </p:spPr>
        <p:txBody>
          <a:bodyPr anchor="t" rtlCol="false" tIns="0" lIns="0" bIns="0" rIns="0">
            <a:spAutoFit/>
          </a:bodyPr>
          <a:lstStyle/>
          <a:p>
            <a:pPr algn="just">
              <a:lnSpc>
                <a:spcPts val="2965"/>
              </a:lnSpc>
            </a:pPr>
            <a:r>
              <a:rPr lang="en-US" sz="2118">
                <a:solidFill>
                  <a:srgbClr val="FFFFFA"/>
                </a:solidFill>
                <a:latin typeface="Raleway"/>
                <a:ea typeface="Raleway"/>
                <a:cs typeface="Raleway"/>
                <a:sym typeface="Raleway"/>
              </a:rPr>
              <a:t>Machine learning intelligence systems automation future solutions insights tech performance management machine learning intelligence systems automation future solutions insights tech performance management machine learning intelligence systems automation future solutions insights tech performance management machine learning intelligence systems automation future solutions insights tech performance management machine learning intelligence systems automation future solutions insights tech performance management.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1649733" y="0"/>
            <a:ext cx="6638267" cy="9258300"/>
          </a:xfrm>
          <a:custGeom>
            <a:avLst/>
            <a:gdLst/>
            <a:ahLst/>
            <a:cxnLst/>
            <a:rect r="r" b="b" t="t" l="l"/>
            <a:pathLst>
              <a:path h="9258300" w="6638267">
                <a:moveTo>
                  <a:pt x="0" y="0"/>
                </a:moveTo>
                <a:lnTo>
                  <a:pt x="6638267" y="0"/>
                </a:lnTo>
                <a:lnTo>
                  <a:pt x="6638267" y="9258300"/>
                </a:lnTo>
                <a:lnTo>
                  <a:pt x="0" y="9258300"/>
                </a:lnTo>
                <a:lnTo>
                  <a:pt x="0" y="0"/>
                </a:lnTo>
                <a:close/>
              </a:path>
            </a:pathLst>
          </a:custGeom>
          <a:blipFill>
            <a:blip r:embed="rId2"/>
            <a:stretch>
              <a:fillRect l="0" t="-91939" r="-170503" b="-2988"/>
            </a:stretch>
          </a:blipFill>
        </p:spPr>
        <p:txBody>
          <a:bodyPr/>
          <a:p/>
        </p:txBody>
      </p:sp>
      <p:grpSp>
        <p:nvGrpSpPr>
          <p:cNvPr name="Group 3" id="3"/>
          <p:cNvGrpSpPr/>
          <p:nvPr/>
        </p:nvGrpSpPr>
        <p:grpSpPr>
          <a:xfrm rot="2087854">
            <a:off x="3677749" y="3604817"/>
            <a:ext cx="4676696" cy="4676696"/>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04775" cap="sq">
              <a:gradFill>
                <a:gsLst>
                  <a:gs pos="0">
                    <a:srgbClr val="F5DFF0">
                      <a:alpha val="3500"/>
                    </a:srgbClr>
                  </a:gs>
                  <a:gs pos="100000">
                    <a:srgbClr val="C6269E">
                      <a:alpha val="100000"/>
                    </a:srgbClr>
                  </a:gs>
                </a:gsLst>
                <a:lin ang="0"/>
              </a:gradFill>
              <a:prstDash val="solid"/>
              <a:miter/>
            </a:ln>
          </p:spPr>
        </p:sp>
        <p:sp>
          <p:nvSpPr>
            <p:cNvPr name="TextBox 5" id="5"/>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
        <p:nvSpPr>
          <p:cNvPr name="Freeform 6" id="6"/>
          <p:cNvSpPr/>
          <p:nvPr/>
        </p:nvSpPr>
        <p:spPr>
          <a:xfrm flipH="false" flipV="false" rot="0">
            <a:off x="0" y="3268280"/>
            <a:ext cx="4672310" cy="7018720"/>
          </a:xfrm>
          <a:custGeom>
            <a:avLst/>
            <a:gdLst/>
            <a:ahLst/>
            <a:cxnLst/>
            <a:rect r="r" b="b" t="t" l="l"/>
            <a:pathLst>
              <a:path h="7018720" w="4672310">
                <a:moveTo>
                  <a:pt x="0" y="0"/>
                </a:moveTo>
                <a:lnTo>
                  <a:pt x="4672310" y="0"/>
                </a:lnTo>
                <a:lnTo>
                  <a:pt x="4672310" y="7018720"/>
                </a:lnTo>
                <a:lnTo>
                  <a:pt x="0" y="7018720"/>
                </a:lnTo>
                <a:lnTo>
                  <a:pt x="0" y="0"/>
                </a:lnTo>
                <a:close/>
              </a:path>
            </a:pathLst>
          </a:custGeom>
          <a:blipFill>
            <a:blip r:embed="rId2"/>
            <a:stretch>
              <a:fillRect l="-284322" t="0" r="0" b="-157126"/>
            </a:stretch>
          </a:blipFill>
        </p:spPr>
        <p:txBody>
          <a:bodyPr/>
          <a:p/>
        </p:txBody>
      </p:sp>
      <p:sp>
        <p:nvSpPr>
          <p:cNvPr name="TextBox 7" id="7"/>
          <p:cNvSpPr txBox="true"/>
          <p:nvPr/>
        </p:nvSpPr>
        <p:spPr>
          <a:xfrm rot="-5400000">
            <a:off x="129306" y="8878128"/>
            <a:ext cx="1078468" cy="243254"/>
          </a:xfrm>
          <a:prstGeom prst="rect">
            <a:avLst/>
          </a:prstGeom>
        </p:spPr>
        <p:txBody>
          <a:bodyPr anchor="t" rtlCol="false" tIns="0" lIns="0" bIns="0" rIns="0">
            <a:spAutoFit/>
          </a:bodyPr>
          <a:lstStyle/>
          <a:p>
            <a:pPr algn="ctr">
              <a:lnSpc>
                <a:spcPts val="1725"/>
              </a:lnSpc>
              <a:spcBef>
                <a:spcPct val="0"/>
              </a:spcBef>
            </a:pPr>
            <a:r>
              <a:rPr lang="en-US" sz="1658">
                <a:solidFill>
                  <a:srgbClr val="FFFFFF"/>
                </a:solidFill>
                <a:latin typeface="Raleway"/>
                <a:ea typeface="Raleway"/>
                <a:cs typeface="Raleway"/>
                <a:sym typeface="Raleway"/>
              </a:rPr>
              <a:t>Page 6</a:t>
            </a:r>
          </a:p>
        </p:txBody>
      </p:sp>
      <p:sp>
        <p:nvSpPr>
          <p:cNvPr name="TextBox 8" id="8"/>
          <p:cNvSpPr txBox="true"/>
          <p:nvPr/>
        </p:nvSpPr>
        <p:spPr>
          <a:xfrm rot="0">
            <a:off x="15309115" y="9063294"/>
            <a:ext cx="1716617" cy="277925"/>
          </a:xfrm>
          <a:prstGeom prst="rect">
            <a:avLst/>
          </a:prstGeom>
        </p:spPr>
        <p:txBody>
          <a:bodyPr anchor="t" rtlCol="false" tIns="0" lIns="0" bIns="0" rIns="0">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name="Freeform 9" id="9"/>
          <p:cNvSpPr/>
          <p:nvPr/>
        </p:nvSpPr>
        <p:spPr>
          <a:xfrm flipH="true" flipV="false" rot="0">
            <a:off x="16998830" y="8999755"/>
            <a:ext cx="416017" cy="418299"/>
          </a:xfrm>
          <a:custGeom>
            <a:avLst/>
            <a:gdLst/>
            <a:ahLst/>
            <a:cxnLst/>
            <a:rect r="r" b="b" t="t" l="l"/>
            <a:pathLst>
              <a:path h="418299" w="416017">
                <a:moveTo>
                  <a:pt x="416017" y="0"/>
                </a:moveTo>
                <a:lnTo>
                  <a:pt x="0" y="0"/>
                </a:lnTo>
                <a:lnTo>
                  <a:pt x="0" y="418299"/>
                </a:lnTo>
                <a:lnTo>
                  <a:pt x="416017" y="418299"/>
                </a:lnTo>
                <a:lnTo>
                  <a:pt x="416017" y="0"/>
                </a:lnTo>
                <a:close/>
              </a:path>
            </a:pathLst>
          </a:custGeom>
          <a:blipFill>
            <a:blip r:embed="rId3">
              <a:extLst>
                <a:ext uri="{96DAC541-7B7A-43D3-8B79-37D633B846F1}">
                  <asvg:svgBlip xmlns:asvg="http://schemas.microsoft.com/office/drawing/2016/SVG/main" r:embed="rId4"/>
                </a:ext>
              </a:extLst>
            </a:blip>
            <a:stretch>
              <a:fillRect l="0" t="0" r="0" b="0"/>
            </a:stretch>
          </a:blipFill>
        </p:spPr>
        <p:txBody>
          <a:bodyPr/>
          <a:p/>
        </p:txBody>
      </p:sp>
      <p:sp>
        <p:nvSpPr>
          <p:cNvPr name="TextBox 10" id="10"/>
          <p:cNvSpPr txBox="true"/>
          <p:nvPr/>
        </p:nvSpPr>
        <p:spPr>
          <a:xfrm rot="0">
            <a:off x="4398660" y="1087442"/>
            <a:ext cx="10773037" cy="1032467"/>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Bold"/>
                <a:ea typeface="Raleway Bold"/>
                <a:cs typeface="Raleway Bold"/>
                <a:sym typeface="Raleway Bold"/>
              </a:rPr>
              <a:t>Machine</a:t>
            </a:r>
          </a:p>
        </p:txBody>
      </p:sp>
      <p:sp>
        <p:nvSpPr>
          <p:cNvPr name="TextBox 11" id="11"/>
          <p:cNvSpPr txBox="true"/>
          <p:nvPr/>
        </p:nvSpPr>
        <p:spPr>
          <a:xfrm rot="0">
            <a:off x="5576306" y="2224685"/>
            <a:ext cx="9392560" cy="1032467"/>
          </a:xfrm>
          <a:prstGeom prst="rect">
            <a:avLst/>
          </a:prstGeom>
        </p:spPr>
        <p:txBody>
          <a:bodyPr anchor="t" rtlCol="false" tIns="0" lIns="0" bIns="0" rIns="0">
            <a:spAutoFit/>
          </a:bodyPr>
          <a:lstStyle/>
          <a:p>
            <a:pPr algn="l">
              <a:lnSpc>
                <a:spcPts val="7774"/>
              </a:lnSpc>
              <a:spcBef>
                <a:spcPct val="0"/>
              </a:spcBef>
            </a:pPr>
            <a:r>
              <a:rPr lang="en-US" b="true" sz="7475">
                <a:solidFill>
                  <a:srgbClr val="C6269E"/>
                </a:solidFill>
                <a:latin typeface="Raleway Bold"/>
                <a:ea typeface="Raleway Bold"/>
                <a:cs typeface="Raleway Bold"/>
                <a:sym typeface="Raleway Bold"/>
              </a:rPr>
              <a:t>Learning</a:t>
            </a:r>
          </a:p>
        </p:txBody>
      </p:sp>
      <p:sp>
        <p:nvSpPr>
          <p:cNvPr name="TextBox 12" id="12"/>
          <p:cNvSpPr txBox="true"/>
          <p:nvPr/>
        </p:nvSpPr>
        <p:spPr>
          <a:xfrm rot="0">
            <a:off x="2366512" y="4452379"/>
            <a:ext cx="7437024" cy="424172"/>
          </a:xfrm>
          <a:prstGeom prst="rect">
            <a:avLst/>
          </a:prstGeom>
        </p:spPr>
        <p:txBody>
          <a:bodyPr anchor="t" rtlCol="false" tIns="0" lIns="0" bIns="0" rIns="0">
            <a:spAutoFit/>
          </a:bodyPr>
          <a:lstStyle/>
          <a:p>
            <a:pPr algn="ctr">
              <a:lnSpc>
                <a:spcPts val="3184"/>
              </a:lnSpc>
              <a:spcBef>
                <a:spcPct val="0"/>
              </a:spcBef>
            </a:pPr>
            <a:r>
              <a:rPr lang="en-US" b="true" sz="3062">
                <a:solidFill>
                  <a:srgbClr val="FFFFFF"/>
                </a:solidFill>
                <a:latin typeface="Raleway Bold"/>
                <a:ea typeface="Raleway Bold"/>
                <a:cs typeface="Raleway Bold"/>
                <a:sym typeface="Raleway Bold"/>
              </a:rPr>
              <a:t>Machine</a:t>
            </a:r>
          </a:p>
        </p:txBody>
      </p:sp>
      <p:sp>
        <p:nvSpPr>
          <p:cNvPr name="TextBox 13" id="13"/>
          <p:cNvSpPr txBox="true"/>
          <p:nvPr/>
        </p:nvSpPr>
        <p:spPr>
          <a:xfrm rot="0">
            <a:off x="3130822" y="5076575"/>
            <a:ext cx="5908403" cy="424172"/>
          </a:xfrm>
          <a:prstGeom prst="rect">
            <a:avLst/>
          </a:prstGeom>
        </p:spPr>
        <p:txBody>
          <a:bodyPr anchor="t" rtlCol="false" tIns="0" lIns="0" bIns="0" rIns="0">
            <a:spAutoFit/>
          </a:bodyPr>
          <a:lstStyle/>
          <a:p>
            <a:pPr algn="ctr">
              <a:lnSpc>
                <a:spcPts val="3184"/>
              </a:lnSpc>
              <a:spcBef>
                <a:spcPct val="0"/>
              </a:spcBef>
            </a:pPr>
            <a:r>
              <a:rPr lang="en-US" b="true" sz="3062">
                <a:solidFill>
                  <a:srgbClr val="C6269E"/>
                </a:solidFill>
                <a:latin typeface="Raleway Bold"/>
                <a:ea typeface="Raleway Bold"/>
                <a:cs typeface="Raleway Bold"/>
                <a:sym typeface="Raleway Bold"/>
              </a:rPr>
              <a:t>Machine Learning</a:t>
            </a:r>
          </a:p>
        </p:txBody>
      </p:sp>
      <p:sp>
        <p:nvSpPr>
          <p:cNvPr name="TextBox 14" id="14"/>
          <p:cNvSpPr txBox="true"/>
          <p:nvPr/>
        </p:nvSpPr>
        <p:spPr>
          <a:xfrm rot="0">
            <a:off x="4500918" y="5614437"/>
            <a:ext cx="3151388" cy="323925"/>
          </a:xfrm>
          <a:prstGeom prst="rect">
            <a:avLst/>
          </a:prstGeom>
        </p:spPr>
        <p:txBody>
          <a:bodyPr anchor="t" rtlCol="false" tIns="0" lIns="0" bIns="0" rIns="0">
            <a:spAutoFit/>
          </a:bodyPr>
          <a:lstStyle/>
          <a:p>
            <a:pPr algn="ctr">
              <a:lnSpc>
                <a:spcPts val="2620"/>
              </a:lnSpc>
            </a:pPr>
            <a:r>
              <a:rPr lang="en-US" sz="1872">
                <a:solidFill>
                  <a:srgbClr val="FFFFFA"/>
                </a:solidFill>
                <a:latin typeface="Raleway"/>
                <a:ea typeface="Raleway"/>
                <a:cs typeface="Raleway"/>
                <a:sym typeface="Raleway"/>
              </a:rPr>
              <a:t>Machine learning intelligence systems automation future solutions insights tech performance management machine learning intelligence.</a:t>
            </a:r>
          </a:p>
        </p:txBody>
      </p:sp>
      <p:sp>
        <p:nvSpPr>
          <p:cNvPr name="TextBox 15" id="15"/>
          <p:cNvSpPr txBox="true"/>
          <p:nvPr/>
        </p:nvSpPr>
        <p:spPr>
          <a:xfrm rot="0">
            <a:off x="10526051" y="5614437"/>
            <a:ext cx="3151388" cy="323925"/>
          </a:xfrm>
          <a:prstGeom prst="rect">
            <a:avLst/>
          </a:prstGeom>
        </p:spPr>
        <p:txBody>
          <a:bodyPr anchor="t" rtlCol="false" tIns="0" lIns="0" bIns="0" rIns="0">
            <a:spAutoFit/>
          </a:bodyPr>
          <a:lstStyle/>
          <a:p>
            <a:pPr algn="ctr">
              <a:lnSpc>
                <a:spcPts val="2620"/>
              </a:lnSpc>
            </a:pPr>
            <a:r>
              <a:rPr lang="en-US" sz="1872">
                <a:solidFill>
                  <a:srgbClr val="FFFFFA"/>
                </a:solidFill>
                <a:latin typeface="Raleway"/>
                <a:ea typeface="Raleway"/>
                <a:cs typeface="Raleway"/>
                <a:sym typeface="Raleway"/>
              </a:rPr>
              <a:t>Machine learning intelligence systems automation future solutions insights tech performance management machine learning.</a:t>
            </a:r>
          </a:p>
        </p:txBody>
      </p:sp>
      <p:sp>
        <p:nvSpPr>
          <p:cNvPr name="AutoShape 16" id="16"/>
          <p:cNvSpPr/>
          <p:nvPr/>
        </p:nvSpPr>
        <p:spPr>
          <a:xfrm>
            <a:off x="8400115" y="5955623"/>
            <a:ext cx="1309811" cy="0"/>
          </a:xfrm>
          <a:prstGeom prst="line">
            <a:avLst/>
          </a:prstGeom>
          <a:ln cap="flat" w="38100">
            <a:solidFill>
              <a:srgbClr val="FFFFFF"/>
            </a:solidFill>
            <a:prstDash val="solid"/>
            <a:headEnd type="oval" len="lg" w="lg"/>
            <a:tailEnd type="oval" len="lg" w="lg"/>
          </a:ln>
        </p:spPr>
        <p:txBody>
          <a:bodyPr/>
          <a:p/>
        </p:txBody>
      </p:sp>
      <p:sp>
        <p:nvSpPr>
          <p:cNvPr name="TextBox 17" id="17"/>
          <p:cNvSpPr txBox="true"/>
          <p:nvPr/>
        </p:nvSpPr>
        <p:spPr>
          <a:xfrm rot="0">
            <a:off x="8335969" y="4452379"/>
            <a:ext cx="7437024" cy="424172"/>
          </a:xfrm>
          <a:prstGeom prst="rect">
            <a:avLst/>
          </a:prstGeom>
        </p:spPr>
        <p:txBody>
          <a:bodyPr anchor="t" rtlCol="false" tIns="0" lIns="0" bIns="0" rIns="0">
            <a:spAutoFit/>
          </a:bodyPr>
          <a:lstStyle/>
          <a:p>
            <a:pPr algn="ctr">
              <a:lnSpc>
                <a:spcPts val="3184"/>
              </a:lnSpc>
              <a:spcBef>
                <a:spcPct val="0"/>
              </a:spcBef>
            </a:pPr>
            <a:r>
              <a:rPr lang="en-US" b="true" sz="3062">
                <a:solidFill>
                  <a:srgbClr val="FFFFFF"/>
                </a:solidFill>
                <a:latin typeface="Raleway Bold"/>
                <a:ea typeface="Raleway Bold"/>
                <a:cs typeface="Raleway Bold"/>
                <a:sym typeface="Raleway Bold"/>
              </a:rPr>
              <a:t>Machine</a:t>
            </a:r>
          </a:p>
        </p:txBody>
      </p:sp>
      <p:sp>
        <p:nvSpPr>
          <p:cNvPr name="TextBox 18" id="18"/>
          <p:cNvSpPr txBox="true"/>
          <p:nvPr/>
        </p:nvSpPr>
        <p:spPr>
          <a:xfrm rot="0">
            <a:off x="9100279" y="5076575"/>
            <a:ext cx="5908403" cy="424172"/>
          </a:xfrm>
          <a:prstGeom prst="rect">
            <a:avLst/>
          </a:prstGeom>
        </p:spPr>
        <p:txBody>
          <a:bodyPr anchor="t" rtlCol="false" tIns="0" lIns="0" bIns="0" rIns="0">
            <a:spAutoFit/>
          </a:bodyPr>
          <a:lstStyle/>
          <a:p>
            <a:pPr algn="ctr">
              <a:lnSpc>
                <a:spcPts val="3184"/>
              </a:lnSpc>
              <a:spcBef>
                <a:spcPct val="0"/>
              </a:spcBef>
            </a:pPr>
            <a:r>
              <a:rPr lang="en-US" b="true" sz="3062">
                <a:solidFill>
                  <a:srgbClr val="C6269E"/>
                </a:solidFill>
                <a:latin typeface="Raleway Bold"/>
                <a:ea typeface="Raleway Bold"/>
                <a:cs typeface="Raleway Bold"/>
                <a:sym typeface="Raleway Bold"/>
              </a:rPr>
              <a:t>Machine Learning</a:t>
            </a:r>
          </a:p>
        </p:txBody>
      </p:sp>
      <p:grpSp>
        <p:nvGrpSpPr>
          <p:cNvPr name="Group 19" id="19"/>
          <p:cNvGrpSpPr/>
          <p:nvPr/>
        </p:nvGrpSpPr>
        <p:grpSpPr>
          <a:xfrm rot="-3870084">
            <a:off x="9716133" y="3748236"/>
            <a:ext cx="4676696" cy="4676696"/>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04775" cap="sq">
              <a:gradFill>
                <a:gsLst>
                  <a:gs pos="0">
                    <a:srgbClr val="F5DFF0">
                      <a:alpha val="3500"/>
                    </a:srgbClr>
                  </a:gs>
                  <a:gs pos="100000">
                    <a:srgbClr val="C6269E">
                      <a:alpha val="100000"/>
                    </a:srgbClr>
                  </a:gs>
                </a:gsLst>
                <a:lin ang="0"/>
              </a:gradFill>
              <a:prstDash val="solid"/>
              <a:miter/>
            </a:ln>
          </p:spPr>
        </p:sp>
        <p:sp>
          <p:nvSpPr>
            <p:cNvPr name="TextBox 21" id="21"/>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51896" y="5703113"/>
            <a:ext cx="9816100" cy="4583887"/>
          </a:xfrm>
          <a:custGeom>
            <a:avLst/>
            <a:gdLst/>
            <a:ahLst/>
            <a:cxnLst/>
            <a:rect r="r" b="b" t="t" l="l"/>
            <a:pathLst>
              <a:path h="4583887" w="9816100">
                <a:moveTo>
                  <a:pt x="0" y="0"/>
                </a:moveTo>
                <a:lnTo>
                  <a:pt x="9816100" y="0"/>
                </a:lnTo>
                <a:lnTo>
                  <a:pt x="9816100" y="4583887"/>
                </a:lnTo>
                <a:lnTo>
                  <a:pt x="0" y="4583887"/>
                </a:lnTo>
                <a:lnTo>
                  <a:pt x="0" y="0"/>
                </a:lnTo>
                <a:close/>
              </a:path>
            </a:pathLst>
          </a:custGeom>
          <a:blipFill>
            <a:blip r:embed="rId2"/>
            <a:stretch>
              <a:fillRect l="-82931" t="0" r="0" b="-293704"/>
            </a:stretch>
          </a:blipFill>
        </p:spPr>
        <p:txBody>
          <a:bodyPr/>
          <a:p/>
        </p:txBody>
      </p:sp>
      <p:sp>
        <p:nvSpPr>
          <p:cNvPr name="TextBox 3" id="3"/>
          <p:cNvSpPr txBox="true"/>
          <p:nvPr/>
        </p:nvSpPr>
        <p:spPr>
          <a:xfrm rot="0">
            <a:off x="15309115" y="9063294"/>
            <a:ext cx="1716617" cy="277925"/>
          </a:xfrm>
          <a:prstGeom prst="rect">
            <a:avLst/>
          </a:prstGeom>
        </p:spPr>
        <p:txBody>
          <a:bodyPr anchor="t" rtlCol="false" tIns="0" lIns="0" bIns="0" rIns="0">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name="Freeform 4" id="4"/>
          <p:cNvSpPr/>
          <p:nvPr/>
        </p:nvSpPr>
        <p:spPr>
          <a:xfrm flipH="true" flipV="false" rot="0">
            <a:off x="16998830" y="8999755"/>
            <a:ext cx="416017" cy="418299"/>
          </a:xfrm>
          <a:custGeom>
            <a:avLst/>
            <a:gdLst/>
            <a:ahLst/>
            <a:cxnLst/>
            <a:rect r="r" b="b" t="t" l="l"/>
            <a:pathLst>
              <a:path h="418299" w="416017">
                <a:moveTo>
                  <a:pt x="416017" y="0"/>
                </a:moveTo>
                <a:lnTo>
                  <a:pt x="0" y="0"/>
                </a:lnTo>
                <a:lnTo>
                  <a:pt x="0" y="418299"/>
                </a:lnTo>
                <a:lnTo>
                  <a:pt x="416017" y="418299"/>
                </a:lnTo>
                <a:lnTo>
                  <a:pt x="416017" y="0"/>
                </a:lnTo>
                <a:close/>
              </a:path>
            </a:pathLst>
          </a:custGeom>
          <a:blipFill>
            <a:blip r:embed="rId3">
              <a:extLst>
                <a:ext uri="{96DAC541-7B7A-43D3-8B79-37D633B846F1}">
                  <asvg:svgBlip xmlns:asvg="http://schemas.microsoft.com/office/drawing/2016/SVG/main" r:embed="rId4"/>
                </a:ext>
              </a:extLst>
            </a:blip>
            <a:stretch>
              <a:fillRect l="0" t="0" r="0" b="0"/>
            </a:stretch>
          </a:blipFill>
        </p:spPr>
        <p:txBody>
          <a:bodyPr/>
          <a:p/>
        </p:txBody>
      </p:sp>
      <p:grpSp>
        <p:nvGrpSpPr>
          <p:cNvPr name="Group 5" id="5"/>
          <p:cNvGrpSpPr>
            <a:grpSpLocks noChangeAspect="true"/>
          </p:cNvGrpSpPr>
          <p:nvPr/>
        </p:nvGrpSpPr>
        <p:grpSpPr>
          <a:xfrm rot="0">
            <a:off x="14241101" y="2704951"/>
            <a:ext cx="2908805" cy="5755570"/>
            <a:chOff x="0" y="0"/>
            <a:chExt cx="2620010" cy="5184140"/>
          </a:xfrm>
        </p:grpSpPr>
        <p:sp>
          <p:nvSpPr>
            <p:cNvPr name="Freeform 6" id="6"/>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7" id="7"/>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5"/>
              <a:stretch>
                <a:fillRect l="-112324" t="0" r="-112324" b="0"/>
              </a:stretch>
            </a:blipFill>
          </p:spPr>
        </p:sp>
        <p:sp>
          <p:nvSpPr>
            <p:cNvPr name="Freeform 8" id="8"/>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9" id="9"/>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10" id="10"/>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11" id="11"/>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12" id="12"/>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13" id="13"/>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14" id="14"/>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sp>
        <p:nvSpPr>
          <p:cNvPr name="TextBox 15" id="15"/>
          <p:cNvSpPr txBox="true"/>
          <p:nvPr/>
        </p:nvSpPr>
        <p:spPr>
          <a:xfrm rot="-5400000">
            <a:off x="129306" y="8878128"/>
            <a:ext cx="1078468" cy="243254"/>
          </a:xfrm>
          <a:prstGeom prst="rect">
            <a:avLst/>
          </a:prstGeom>
        </p:spPr>
        <p:txBody>
          <a:bodyPr anchor="t" rtlCol="false" tIns="0" lIns="0" bIns="0" rIns="0">
            <a:spAutoFit/>
          </a:bodyPr>
          <a:lstStyle/>
          <a:p>
            <a:pPr algn="ctr">
              <a:lnSpc>
                <a:spcPts val="1725"/>
              </a:lnSpc>
              <a:spcBef>
                <a:spcPct val="0"/>
              </a:spcBef>
            </a:pPr>
            <a:r>
              <a:rPr lang="en-US" sz="1658">
                <a:solidFill>
                  <a:srgbClr val="FFFFFF"/>
                </a:solidFill>
                <a:latin typeface="Raleway"/>
                <a:ea typeface="Raleway"/>
                <a:cs typeface="Raleway"/>
                <a:sym typeface="Raleway"/>
              </a:rPr>
              <a:t>Page 7</a:t>
            </a:r>
          </a:p>
        </p:txBody>
      </p:sp>
      <p:sp>
        <p:nvSpPr>
          <p:cNvPr name="TextBox 16" id="16"/>
          <p:cNvSpPr txBox="true"/>
          <p:nvPr/>
        </p:nvSpPr>
        <p:spPr>
          <a:xfrm rot="0">
            <a:off x="1077185" y="2722969"/>
            <a:ext cx="6581549" cy="1032467"/>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Machine</a:t>
            </a:r>
          </a:p>
        </p:txBody>
      </p:sp>
      <p:sp>
        <p:nvSpPr>
          <p:cNvPr name="TextBox 17" id="17"/>
          <p:cNvSpPr txBox="true"/>
          <p:nvPr/>
        </p:nvSpPr>
        <p:spPr>
          <a:xfrm rot="0">
            <a:off x="1692552" y="3818307"/>
            <a:ext cx="6175732" cy="1032467"/>
          </a:xfrm>
          <a:prstGeom prst="rect">
            <a:avLst/>
          </a:prstGeom>
        </p:spPr>
        <p:txBody>
          <a:bodyPr anchor="t" rtlCol="false" tIns="0" lIns="0" bIns="0" rIns="0">
            <a:spAutoFit/>
          </a:bodyPr>
          <a:lstStyle/>
          <a:p>
            <a:pPr algn="l">
              <a:lnSpc>
                <a:spcPts val="7774"/>
              </a:lnSpc>
              <a:spcBef>
                <a:spcPct val="0"/>
              </a:spcBef>
            </a:pPr>
            <a:r>
              <a:rPr lang="en-US" b="true" sz="7475">
                <a:solidFill>
                  <a:srgbClr val="C6269E"/>
                </a:solidFill>
                <a:latin typeface="Raleway Bold"/>
                <a:ea typeface="Raleway Bold"/>
                <a:cs typeface="Raleway Bold"/>
                <a:sym typeface="Raleway Bold"/>
              </a:rPr>
              <a:t>Learning</a:t>
            </a:r>
          </a:p>
        </p:txBody>
      </p:sp>
      <p:sp>
        <p:nvSpPr>
          <p:cNvPr name="TextBox 18" id="18"/>
          <p:cNvSpPr txBox="true"/>
          <p:nvPr/>
        </p:nvSpPr>
        <p:spPr>
          <a:xfrm rot="0">
            <a:off x="8933297" y="3006525"/>
            <a:ext cx="3131286" cy="490725"/>
          </a:xfrm>
          <a:prstGeom prst="rect">
            <a:avLst/>
          </a:prstGeom>
        </p:spPr>
        <p:txBody>
          <a:bodyPr anchor="t" rtlCol="false" tIns="0" lIns="0" bIns="0" rIns="0">
            <a:spAutoFit/>
          </a:bodyPr>
          <a:lstStyle/>
          <a:p>
            <a:pPr algn="l">
              <a:lnSpc>
                <a:spcPts val="3927"/>
              </a:lnSpc>
            </a:pPr>
            <a:r>
              <a:rPr lang="en-US" sz="2805" b="true">
                <a:solidFill>
                  <a:srgbClr val="FFFFFA"/>
                </a:solidFill>
                <a:latin typeface="Raleway Bold"/>
                <a:ea typeface="Raleway Bold"/>
                <a:cs typeface="Raleway Bold"/>
                <a:sym typeface="Raleway Bold"/>
              </a:rPr>
              <a:t>Machine</a:t>
            </a:r>
          </a:p>
        </p:txBody>
      </p:sp>
      <p:sp>
        <p:nvSpPr>
          <p:cNvPr name="TextBox 19" id="19"/>
          <p:cNvSpPr txBox="true"/>
          <p:nvPr/>
        </p:nvSpPr>
        <p:spPr>
          <a:xfrm rot="0">
            <a:off x="8933297" y="6232717"/>
            <a:ext cx="6262572" cy="490725"/>
          </a:xfrm>
          <a:prstGeom prst="rect">
            <a:avLst/>
          </a:prstGeom>
        </p:spPr>
        <p:txBody>
          <a:bodyPr anchor="t" rtlCol="false" tIns="0" lIns="0" bIns="0" rIns="0">
            <a:spAutoFit/>
          </a:bodyPr>
          <a:lstStyle/>
          <a:p>
            <a:pPr algn="l">
              <a:lnSpc>
                <a:spcPts val="3927"/>
              </a:lnSpc>
            </a:pPr>
            <a:r>
              <a:rPr lang="en-US" sz="2805" b="true">
                <a:solidFill>
                  <a:srgbClr val="FFFFFA"/>
                </a:solidFill>
                <a:latin typeface="Raleway Bold"/>
                <a:ea typeface="Raleway Bold"/>
                <a:cs typeface="Raleway Bold"/>
                <a:sym typeface="Raleway Bold"/>
              </a:rPr>
              <a:t>Machine</a:t>
            </a:r>
          </a:p>
        </p:txBody>
      </p:sp>
      <p:sp>
        <p:nvSpPr>
          <p:cNvPr name="TextBox 20" id="20"/>
          <p:cNvSpPr txBox="true"/>
          <p:nvPr/>
        </p:nvSpPr>
        <p:spPr>
          <a:xfrm rot="0">
            <a:off x="8933297" y="3698286"/>
            <a:ext cx="4467682" cy="374817"/>
          </a:xfrm>
          <a:prstGeom prst="rect">
            <a:avLst/>
          </a:prstGeom>
        </p:spPr>
        <p:txBody>
          <a:bodyPr anchor="t" rtlCol="false" tIns="0" lIns="0" bIns="0" rIns="0">
            <a:spAutoFit/>
          </a:bodyPr>
          <a:lstStyle/>
          <a:p>
            <a:pPr algn="just">
              <a:lnSpc>
                <a:spcPts val="2965"/>
              </a:lnSpc>
            </a:pPr>
            <a:r>
              <a:rPr lang="en-US" sz="2118">
                <a:solidFill>
                  <a:srgbClr val="FFFFFA"/>
                </a:solidFill>
                <a:latin typeface="Raleway"/>
                <a:ea typeface="Raleway"/>
                <a:cs typeface="Raleway"/>
                <a:sym typeface="Raleway"/>
              </a:rPr>
              <a:t>Machine learning intelligence systems automation future solutions insights tech performance management machine learning intelligence systems automation future solutions.</a:t>
            </a:r>
          </a:p>
        </p:txBody>
      </p:sp>
      <p:sp>
        <p:nvSpPr>
          <p:cNvPr name="TextBox 21" id="21"/>
          <p:cNvSpPr txBox="true"/>
          <p:nvPr/>
        </p:nvSpPr>
        <p:spPr>
          <a:xfrm rot="0">
            <a:off x="8933297" y="6923467"/>
            <a:ext cx="4467682" cy="374817"/>
          </a:xfrm>
          <a:prstGeom prst="rect">
            <a:avLst/>
          </a:prstGeom>
        </p:spPr>
        <p:txBody>
          <a:bodyPr anchor="t" rtlCol="false" tIns="0" lIns="0" bIns="0" rIns="0">
            <a:spAutoFit/>
          </a:bodyPr>
          <a:lstStyle/>
          <a:p>
            <a:pPr algn="just">
              <a:lnSpc>
                <a:spcPts val="2965"/>
              </a:lnSpc>
            </a:pPr>
            <a:r>
              <a:rPr lang="en-US" sz="2118">
                <a:solidFill>
                  <a:srgbClr val="FFFFFA"/>
                </a:solidFill>
                <a:latin typeface="Raleway"/>
                <a:ea typeface="Raleway"/>
                <a:cs typeface="Raleway"/>
                <a:sym typeface="Raleway"/>
              </a:rPr>
              <a:t>Machine learning intelligence systems automation future solutions insights tech performance management machine learning intelligence systems automation future solutions insights.</a:t>
            </a:r>
          </a:p>
        </p:txBody>
      </p:sp>
      <p:grpSp>
        <p:nvGrpSpPr>
          <p:cNvPr name="Group 22" id="22"/>
          <p:cNvGrpSpPr/>
          <p:nvPr/>
        </p:nvGrpSpPr>
        <p:grpSpPr>
          <a:xfrm rot="2087854">
            <a:off x="7988867" y="2977500"/>
            <a:ext cx="615450" cy="615450"/>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04775" cap="sq">
              <a:gradFill>
                <a:gsLst>
                  <a:gs pos="0">
                    <a:srgbClr val="F5DFF0">
                      <a:alpha val="3500"/>
                    </a:srgbClr>
                  </a:gs>
                  <a:gs pos="100000">
                    <a:srgbClr val="C6269E">
                      <a:alpha val="100000"/>
                    </a:srgbClr>
                  </a:gs>
                </a:gsLst>
                <a:lin ang="0"/>
              </a:gradFill>
              <a:prstDash val="solid"/>
              <a:miter/>
            </a:ln>
          </p:spPr>
        </p:sp>
        <p:sp>
          <p:nvSpPr>
            <p:cNvPr name="TextBox 24" id="24"/>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grpSp>
        <p:nvGrpSpPr>
          <p:cNvPr name="Group 25" id="25"/>
          <p:cNvGrpSpPr/>
          <p:nvPr/>
        </p:nvGrpSpPr>
        <p:grpSpPr>
          <a:xfrm rot="2087854">
            <a:off x="7988867" y="6203692"/>
            <a:ext cx="615450" cy="615450"/>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04775" cap="sq">
              <a:gradFill>
                <a:gsLst>
                  <a:gs pos="0">
                    <a:srgbClr val="F5DFF0">
                      <a:alpha val="3500"/>
                    </a:srgbClr>
                  </a:gs>
                  <a:gs pos="100000">
                    <a:srgbClr val="C6269E">
                      <a:alpha val="100000"/>
                    </a:srgbClr>
                  </a:gs>
                </a:gsLst>
                <a:lin ang="0"/>
              </a:gradFill>
              <a:prstDash val="solid"/>
              <a:miter/>
            </a:ln>
          </p:spPr>
        </p:sp>
        <p:sp>
          <p:nvSpPr>
            <p:cNvPr name="TextBox 27" id="27"/>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
        <p:nvSpPr>
          <p:cNvPr name="TextBox 28" id="28"/>
          <p:cNvSpPr txBox="true"/>
          <p:nvPr/>
        </p:nvSpPr>
        <p:spPr>
          <a:xfrm rot="0">
            <a:off x="3478966" y="6723741"/>
            <a:ext cx="1480979" cy="374817"/>
          </a:xfrm>
          <a:prstGeom prst="rect">
            <a:avLst/>
          </a:prstGeom>
        </p:spPr>
        <p:txBody>
          <a:bodyPr anchor="t" rtlCol="false" tIns="0" lIns="0" bIns="0" rIns="0">
            <a:spAutoFit/>
          </a:bodyPr>
          <a:lstStyle/>
          <a:p>
            <a:pPr algn="l">
              <a:lnSpc>
                <a:spcPts val="2965"/>
              </a:lnSpc>
            </a:pPr>
            <a:r>
              <a:rPr lang="en-US" sz="2118">
                <a:solidFill>
                  <a:srgbClr val="FFFFFA"/>
                </a:solidFill>
                <a:latin typeface="Raleway"/>
                <a:ea typeface="Raleway"/>
                <a:cs typeface="Raleway"/>
                <a:sym typeface="Raleway"/>
              </a:rPr>
              <a:t>[Icon Placeholder]</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2746046"/>
            <a:ext cx="8978375" cy="7540954"/>
          </a:xfrm>
          <a:custGeom>
            <a:avLst/>
            <a:gdLst/>
            <a:ahLst/>
            <a:cxnLst/>
            <a:rect r="r" b="b" t="t" l="l"/>
            <a:pathLst>
              <a:path h="7540954" w="8978375">
                <a:moveTo>
                  <a:pt x="0" y="0"/>
                </a:moveTo>
                <a:lnTo>
                  <a:pt x="8978375" y="0"/>
                </a:lnTo>
                <a:lnTo>
                  <a:pt x="8978375" y="7540954"/>
                </a:lnTo>
                <a:lnTo>
                  <a:pt x="0" y="7540954"/>
                </a:lnTo>
                <a:lnTo>
                  <a:pt x="0" y="0"/>
                </a:lnTo>
                <a:close/>
              </a:path>
            </a:pathLst>
          </a:custGeom>
          <a:blipFill>
            <a:blip r:embed="rId2"/>
            <a:stretch>
              <a:fillRect l="-120539" t="0" r="-6846" b="-172089"/>
            </a:stretch>
          </a:blipFill>
        </p:spPr>
        <p:txBody>
          <a:bodyPr/>
          <a:p/>
        </p:txBody>
      </p:sp>
      <p:sp>
        <p:nvSpPr>
          <p:cNvPr name="TextBox 3" id="3"/>
          <p:cNvSpPr txBox="true"/>
          <p:nvPr/>
        </p:nvSpPr>
        <p:spPr>
          <a:xfrm rot="-5400000">
            <a:off x="129306" y="8878128"/>
            <a:ext cx="1078468" cy="243254"/>
          </a:xfrm>
          <a:prstGeom prst="rect">
            <a:avLst/>
          </a:prstGeom>
        </p:spPr>
        <p:txBody>
          <a:bodyPr anchor="t" rtlCol="false" tIns="0" lIns="0" bIns="0" rIns="0">
            <a:spAutoFit/>
          </a:bodyPr>
          <a:lstStyle/>
          <a:p>
            <a:pPr algn="ctr">
              <a:lnSpc>
                <a:spcPts val="1725"/>
              </a:lnSpc>
              <a:spcBef>
                <a:spcPct val="0"/>
              </a:spcBef>
            </a:pPr>
            <a:r>
              <a:rPr lang="en-US" sz="1658">
                <a:solidFill>
                  <a:srgbClr val="FFFFFF"/>
                </a:solidFill>
                <a:latin typeface="Raleway"/>
                <a:ea typeface="Raleway"/>
                <a:cs typeface="Raleway"/>
                <a:sym typeface="Raleway"/>
              </a:rPr>
              <a:t>Page 8</a:t>
            </a:r>
          </a:p>
        </p:txBody>
      </p:sp>
      <p:sp>
        <p:nvSpPr>
          <p:cNvPr name="TextBox 4" id="4"/>
          <p:cNvSpPr txBox="true"/>
          <p:nvPr/>
        </p:nvSpPr>
        <p:spPr>
          <a:xfrm rot="0">
            <a:off x="15309115" y="9063294"/>
            <a:ext cx="1716617" cy="277925"/>
          </a:xfrm>
          <a:prstGeom prst="rect">
            <a:avLst/>
          </a:prstGeom>
        </p:spPr>
        <p:txBody>
          <a:bodyPr anchor="t" rtlCol="false" tIns="0" lIns="0" bIns="0" rIns="0">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name="Freeform 5" id="5"/>
          <p:cNvSpPr/>
          <p:nvPr/>
        </p:nvSpPr>
        <p:spPr>
          <a:xfrm flipH="true" flipV="false" rot="0">
            <a:off x="16998830" y="8999755"/>
            <a:ext cx="416017" cy="418299"/>
          </a:xfrm>
          <a:custGeom>
            <a:avLst/>
            <a:gdLst/>
            <a:ahLst/>
            <a:cxnLst/>
            <a:rect r="r" b="b" t="t" l="l"/>
            <a:pathLst>
              <a:path h="418299" w="416017">
                <a:moveTo>
                  <a:pt x="416017" y="0"/>
                </a:moveTo>
                <a:lnTo>
                  <a:pt x="0" y="0"/>
                </a:lnTo>
                <a:lnTo>
                  <a:pt x="0" y="418299"/>
                </a:lnTo>
                <a:lnTo>
                  <a:pt x="416017" y="418299"/>
                </a:lnTo>
                <a:lnTo>
                  <a:pt x="416017" y="0"/>
                </a:lnTo>
                <a:close/>
              </a:path>
            </a:pathLst>
          </a:custGeom>
          <a:blipFill>
            <a:blip r:embed="rId3">
              <a:extLst>
                <a:ext uri="{96DAC541-7B7A-43D3-8B79-37D633B846F1}">
                  <asvg:svgBlip xmlns:asvg="http://schemas.microsoft.com/office/drawing/2016/SVG/main" r:embed="rId4"/>
                </a:ext>
              </a:extLst>
            </a:blip>
            <a:stretch>
              <a:fillRect l="0" t="0" r="0" b="0"/>
            </a:stretch>
          </a:blipFill>
        </p:spPr>
        <p:txBody>
          <a:bodyPr/>
          <a:p/>
        </p:txBody>
      </p:sp>
      <p:sp>
        <p:nvSpPr>
          <p:cNvPr name="TextBox 6" id="6"/>
          <p:cNvSpPr txBox="true"/>
          <p:nvPr/>
        </p:nvSpPr>
        <p:spPr>
          <a:xfrm rot="0">
            <a:off x="790168" y="4092205"/>
            <a:ext cx="7044129" cy="1032467"/>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Bold"/>
                <a:ea typeface="Raleway Bold"/>
                <a:cs typeface="Raleway Bold"/>
                <a:sym typeface="Raleway Bold"/>
              </a:rPr>
              <a:t>Machine</a:t>
            </a:r>
          </a:p>
        </p:txBody>
      </p:sp>
      <p:sp>
        <p:nvSpPr>
          <p:cNvPr name="TextBox 7" id="7"/>
          <p:cNvSpPr txBox="true"/>
          <p:nvPr/>
        </p:nvSpPr>
        <p:spPr>
          <a:xfrm rot="0">
            <a:off x="1771995" y="5229447"/>
            <a:ext cx="6234068" cy="1032467"/>
          </a:xfrm>
          <a:prstGeom prst="rect">
            <a:avLst/>
          </a:prstGeom>
        </p:spPr>
        <p:txBody>
          <a:bodyPr anchor="t" rtlCol="false" tIns="0" lIns="0" bIns="0" rIns="0">
            <a:spAutoFit/>
          </a:bodyPr>
          <a:lstStyle/>
          <a:p>
            <a:pPr algn="l">
              <a:lnSpc>
                <a:spcPts val="7774"/>
              </a:lnSpc>
              <a:spcBef>
                <a:spcPct val="0"/>
              </a:spcBef>
            </a:pPr>
            <a:r>
              <a:rPr lang="en-US" b="true" sz="7475">
                <a:solidFill>
                  <a:srgbClr val="C6269E"/>
                </a:solidFill>
                <a:latin typeface="Raleway Bold"/>
                <a:ea typeface="Raleway Bold"/>
                <a:cs typeface="Raleway Bold"/>
                <a:sym typeface="Raleway Bold"/>
              </a:rPr>
              <a:t>Learning</a:t>
            </a:r>
          </a:p>
        </p:txBody>
      </p:sp>
      <p:grpSp>
        <p:nvGrpSpPr>
          <p:cNvPr name="Group 8" id="8"/>
          <p:cNvGrpSpPr/>
          <p:nvPr/>
        </p:nvGrpSpPr>
        <p:grpSpPr>
          <a:xfrm rot="0">
            <a:off x="8185707" y="2517994"/>
            <a:ext cx="456104" cy="456104"/>
            <a:chOff x="0" y="0"/>
            <a:chExt cx="120126" cy="120126"/>
          </a:xfrm>
        </p:grpSpPr>
        <p:sp>
          <p:nvSpPr>
            <p:cNvPr name="Freeform 9" id="9"/>
            <p:cNvSpPr/>
            <p:nvPr/>
          </p:nvSpPr>
          <p:spPr>
            <a:xfrm flipH="false" flipV="false" rot="0">
              <a:off x="0" y="0"/>
              <a:ext cx="120126" cy="120126"/>
            </a:xfrm>
            <a:custGeom>
              <a:avLst/>
              <a:gdLst/>
              <a:ahLst/>
              <a:cxnLst/>
              <a:rect r="r" b="b" t="t" l="l"/>
              <a:pathLst>
                <a:path h="120126" w="120126">
                  <a:moveTo>
                    <a:pt x="0" y="0"/>
                  </a:moveTo>
                  <a:lnTo>
                    <a:pt x="120126" y="0"/>
                  </a:lnTo>
                  <a:lnTo>
                    <a:pt x="120126" y="120126"/>
                  </a:lnTo>
                  <a:lnTo>
                    <a:pt x="0" y="120126"/>
                  </a:lnTo>
                  <a:close/>
                </a:path>
              </a:pathLst>
            </a:custGeom>
            <a:gradFill rotWithShape="true">
              <a:gsLst>
                <a:gs pos="0">
                  <a:srgbClr val="C6269E">
                    <a:alpha val="100000"/>
                  </a:srgbClr>
                </a:gs>
                <a:gs pos="100000">
                  <a:srgbClr val="7A126A">
                    <a:alpha val="100000"/>
                  </a:srgbClr>
                </a:gs>
              </a:gsLst>
              <a:lin ang="0"/>
            </a:gradFill>
          </p:spPr>
        </p:sp>
        <p:sp>
          <p:nvSpPr>
            <p:cNvPr name="TextBox 10" id="10"/>
            <p:cNvSpPr txBox="true"/>
            <p:nvPr/>
          </p:nvSpPr>
          <p:spPr>
            <a:xfrm>
              <a:off x="0" y="28575"/>
              <a:ext cx="120126" cy="91551"/>
            </a:xfrm>
            <a:prstGeom prst="rect">
              <a:avLst/>
            </a:prstGeom>
          </p:spPr>
          <p:txBody>
            <a:bodyPr anchor="ctr" rtlCol="false" tIns="50800" lIns="50800" bIns="50800" rIns="50800"/>
            <a:lstStyle/>
            <a:p>
              <a:pPr algn="ctr">
                <a:lnSpc>
                  <a:spcPts val="2661"/>
                </a:lnSpc>
              </a:pPr>
            </a:p>
          </p:txBody>
        </p:sp>
      </p:grpSp>
      <p:sp>
        <p:nvSpPr>
          <p:cNvPr name="TextBox 11" id="11"/>
          <p:cNvSpPr txBox="true"/>
          <p:nvPr/>
        </p:nvSpPr>
        <p:spPr>
          <a:xfrm rot="0">
            <a:off x="8985807" y="2467346"/>
            <a:ext cx="2938691" cy="490725"/>
          </a:xfrm>
          <a:prstGeom prst="rect">
            <a:avLst/>
          </a:prstGeom>
        </p:spPr>
        <p:txBody>
          <a:bodyPr anchor="t" rtlCol="false" tIns="0" lIns="0" bIns="0" rIns="0">
            <a:spAutoFit/>
          </a:bodyPr>
          <a:lstStyle/>
          <a:p>
            <a:pPr algn="l">
              <a:lnSpc>
                <a:spcPts val="3927"/>
              </a:lnSpc>
            </a:pPr>
            <a:r>
              <a:rPr lang="en-US" sz="2805" b="true">
                <a:solidFill>
                  <a:srgbClr val="FFFFFA"/>
                </a:solidFill>
                <a:latin typeface="Raleway Bold"/>
                <a:ea typeface="Raleway Bold"/>
                <a:cs typeface="Raleway Bold"/>
                <a:sym typeface="Raleway Bold"/>
              </a:rPr>
              <a:t>Machine</a:t>
            </a:r>
          </a:p>
        </p:txBody>
      </p:sp>
      <p:grpSp>
        <p:nvGrpSpPr>
          <p:cNvPr name="Group 12" id="12"/>
          <p:cNvGrpSpPr/>
          <p:nvPr/>
        </p:nvGrpSpPr>
        <p:grpSpPr>
          <a:xfrm rot="0">
            <a:off x="12910107" y="2517994"/>
            <a:ext cx="456104" cy="456104"/>
            <a:chOff x="0" y="0"/>
            <a:chExt cx="120126" cy="120126"/>
          </a:xfrm>
        </p:grpSpPr>
        <p:sp>
          <p:nvSpPr>
            <p:cNvPr name="Freeform 13" id="13"/>
            <p:cNvSpPr/>
            <p:nvPr/>
          </p:nvSpPr>
          <p:spPr>
            <a:xfrm flipH="false" flipV="false" rot="0">
              <a:off x="0" y="0"/>
              <a:ext cx="120126" cy="120126"/>
            </a:xfrm>
            <a:custGeom>
              <a:avLst/>
              <a:gdLst/>
              <a:ahLst/>
              <a:cxnLst/>
              <a:rect r="r" b="b" t="t" l="l"/>
              <a:pathLst>
                <a:path h="120126" w="120126">
                  <a:moveTo>
                    <a:pt x="0" y="0"/>
                  </a:moveTo>
                  <a:lnTo>
                    <a:pt x="120126" y="0"/>
                  </a:lnTo>
                  <a:lnTo>
                    <a:pt x="120126" y="120126"/>
                  </a:lnTo>
                  <a:lnTo>
                    <a:pt x="0" y="120126"/>
                  </a:lnTo>
                  <a:close/>
                </a:path>
              </a:pathLst>
            </a:custGeom>
            <a:gradFill rotWithShape="true">
              <a:gsLst>
                <a:gs pos="0">
                  <a:srgbClr val="C6269E">
                    <a:alpha val="100000"/>
                  </a:srgbClr>
                </a:gs>
                <a:gs pos="100000">
                  <a:srgbClr val="7A126A">
                    <a:alpha val="100000"/>
                  </a:srgbClr>
                </a:gs>
              </a:gsLst>
              <a:lin ang="0"/>
            </a:gradFill>
          </p:spPr>
        </p:sp>
        <p:sp>
          <p:nvSpPr>
            <p:cNvPr name="TextBox 14" id="14"/>
            <p:cNvSpPr txBox="true"/>
            <p:nvPr/>
          </p:nvSpPr>
          <p:spPr>
            <a:xfrm>
              <a:off x="0" y="28575"/>
              <a:ext cx="120126" cy="91551"/>
            </a:xfrm>
            <a:prstGeom prst="rect">
              <a:avLst/>
            </a:prstGeom>
          </p:spPr>
          <p:txBody>
            <a:bodyPr anchor="ctr" rtlCol="false" tIns="50800" lIns="50800" bIns="50800" rIns="50800"/>
            <a:lstStyle/>
            <a:p>
              <a:pPr algn="ctr">
                <a:lnSpc>
                  <a:spcPts val="2661"/>
                </a:lnSpc>
              </a:pPr>
            </a:p>
          </p:txBody>
        </p:sp>
      </p:grpSp>
      <p:sp>
        <p:nvSpPr>
          <p:cNvPr name="TextBox 15" id="15"/>
          <p:cNvSpPr txBox="true"/>
          <p:nvPr/>
        </p:nvSpPr>
        <p:spPr>
          <a:xfrm rot="0">
            <a:off x="13710207" y="2467346"/>
            <a:ext cx="2938691" cy="490725"/>
          </a:xfrm>
          <a:prstGeom prst="rect">
            <a:avLst/>
          </a:prstGeom>
        </p:spPr>
        <p:txBody>
          <a:bodyPr anchor="t" rtlCol="false" tIns="0" lIns="0" bIns="0" rIns="0">
            <a:spAutoFit/>
          </a:bodyPr>
          <a:lstStyle/>
          <a:p>
            <a:pPr algn="l">
              <a:lnSpc>
                <a:spcPts val="3927"/>
              </a:lnSpc>
            </a:pPr>
            <a:r>
              <a:rPr lang="en-US" sz="2805" b="true">
                <a:solidFill>
                  <a:srgbClr val="FFFFFA"/>
                </a:solidFill>
                <a:latin typeface="Raleway Bold"/>
                <a:ea typeface="Raleway Bold"/>
                <a:cs typeface="Raleway Bold"/>
                <a:sym typeface="Raleway Bold"/>
              </a:rPr>
              <a:t>Machine</a:t>
            </a:r>
          </a:p>
        </p:txBody>
      </p:sp>
      <p:grpSp>
        <p:nvGrpSpPr>
          <p:cNvPr name="Group 16" id="16"/>
          <p:cNvGrpSpPr/>
          <p:nvPr/>
        </p:nvGrpSpPr>
        <p:grpSpPr>
          <a:xfrm rot="0">
            <a:off x="8185707" y="5711007"/>
            <a:ext cx="456104" cy="456104"/>
            <a:chOff x="0" y="0"/>
            <a:chExt cx="120126" cy="120126"/>
          </a:xfrm>
        </p:grpSpPr>
        <p:sp>
          <p:nvSpPr>
            <p:cNvPr name="Freeform 17" id="17"/>
            <p:cNvSpPr/>
            <p:nvPr/>
          </p:nvSpPr>
          <p:spPr>
            <a:xfrm flipH="false" flipV="false" rot="0">
              <a:off x="0" y="0"/>
              <a:ext cx="120126" cy="120126"/>
            </a:xfrm>
            <a:custGeom>
              <a:avLst/>
              <a:gdLst/>
              <a:ahLst/>
              <a:cxnLst/>
              <a:rect r="r" b="b" t="t" l="l"/>
              <a:pathLst>
                <a:path h="120126" w="120126">
                  <a:moveTo>
                    <a:pt x="0" y="0"/>
                  </a:moveTo>
                  <a:lnTo>
                    <a:pt x="120126" y="0"/>
                  </a:lnTo>
                  <a:lnTo>
                    <a:pt x="120126" y="120126"/>
                  </a:lnTo>
                  <a:lnTo>
                    <a:pt x="0" y="120126"/>
                  </a:lnTo>
                  <a:close/>
                </a:path>
              </a:pathLst>
            </a:custGeom>
            <a:gradFill rotWithShape="true">
              <a:gsLst>
                <a:gs pos="0">
                  <a:srgbClr val="C6269E">
                    <a:alpha val="100000"/>
                  </a:srgbClr>
                </a:gs>
                <a:gs pos="100000">
                  <a:srgbClr val="7A126A">
                    <a:alpha val="100000"/>
                  </a:srgbClr>
                </a:gs>
              </a:gsLst>
              <a:lin ang="0"/>
            </a:gradFill>
          </p:spPr>
        </p:sp>
        <p:sp>
          <p:nvSpPr>
            <p:cNvPr name="TextBox 18" id="18"/>
            <p:cNvSpPr txBox="true"/>
            <p:nvPr/>
          </p:nvSpPr>
          <p:spPr>
            <a:xfrm>
              <a:off x="0" y="28575"/>
              <a:ext cx="120126" cy="91551"/>
            </a:xfrm>
            <a:prstGeom prst="rect">
              <a:avLst/>
            </a:prstGeom>
          </p:spPr>
          <p:txBody>
            <a:bodyPr anchor="ctr" rtlCol="false" tIns="50800" lIns="50800" bIns="50800" rIns="50800"/>
            <a:lstStyle/>
            <a:p>
              <a:pPr algn="ctr">
                <a:lnSpc>
                  <a:spcPts val="2661"/>
                </a:lnSpc>
              </a:pPr>
            </a:p>
          </p:txBody>
        </p:sp>
      </p:grpSp>
      <p:sp>
        <p:nvSpPr>
          <p:cNvPr name="TextBox 19" id="19"/>
          <p:cNvSpPr txBox="true"/>
          <p:nvPr/>
        </p:nvSpPr>
        <p:spPr>
          <a:xfrm rot="0">
            <a:off x="8985807" y="5660360"/>
            <a:ext cx="2938691" cy="490725"/>
          </a:xfrm>
          <a:prstGeom prst="rect">
            <a:avLst/>
          </a:prstGeom>
        </p:spPr>
        <p:txBody>
          <a:bodyPr anchor="t" rtlCol="false" tIns="0" lIns="0" bIns="0" rIns="0">
            <a:spAutoFit/>
          </a:bodyPr>
          <a:lstStyle/>
          <a:p>
            <a:pPr algn="l">
              <a:lnSpc>
                <a:spcPts val="3927"/>
              </a:lnSpc>
            </a:pPr>
            <a:r>
              <a:rPr lang="en-US" sz="2805" b="true">
                <a:solidFill>
                  <a:srgbClr val="FFFFFA"/>
                </a:solidFill>
                <a:latin typeface="Raleway Bold"/>
                <a:ea typeface="Raleway Bold"/>
                <a:cs typeface="Raleway Bold"/>
                <a:sym typeface="Raleway Bold"/>
              </a:rPr>
              <a:t>Machine</a:t>
            </a:r>
          </a:p>
        </p:txBody>
      </p:sp>
      <p:grpSp>
        <p:nvGrpSpPr>
          <p:cNvPr name="Group 20" id="20"/>
          <p:cNvGrpSpPr/>
          <p:nvPr/>
        </p:nvGrpSpPr>
        <p:grpSpPr>
          <a:xfrm rot="0">
            <a:off x="12910107" y="5694980"/>
            <a:ext cx="456104" cy="456104"/>
            <a:chOff x="0" y="0"/>
            <a:chExt cx="120126" cy="120126"/>
          </a:xfrm>
        </p:grpSpPr>
        <p:sp>
          <p:nvSpPr>
            <p:cNvPr name="Freeform 21" id="21"/>
            <p:cNvSpPr/>
            <p:nvPr/>
          </p:nvSpPr>
          <p:spPr>
            <a:xfrm flipH="false" flipV="false" rot="0">
              <a:off x="0" y="0"/>
              <a:ext cx="120126" cy="120126"/>
            </a:xfrm>
            <a:custGeom>
              <a:avLst/>
              <a:gdLst/>
              <a:ahLst/>
              <a:cxnLst/>
              <a:rect r="r" b="b" t="t" l="l"/>
              <a:pathLst>
                <a:path h="120126" w="120126">
                  <a:moveTo>
                    <a:pt x="0" y="0"/>
                  </a:moveTo>
                  <a:lnTo>
                    <a:pt x="120126" y="0"/>
                  </a:lnTo>
                  <a:lnTo>
                    <a:pt x="120126" y="120126"/>
                  </a:lnTo>
                  <a:lnTo>
                    <a:pt x="0" y="120126"/>
                  </a:lnTo>
                  <a:close/>
                </a:path>
              </a:pathLst>
            </a:custGeom>
            <a:gradFill rotWithShape="true">
              <a:gsLst>
                <a:gs pos="0">
                  <a:srgbClr val="C6269E">
                    <a:alpha val="100000"/>
                  </a:srgbClr>
                </a:gs>
                <a:gs pos="100000">
                  <a:srgbClr val="7A126A">
                    <a:alpha val="100000"/>
                  </a:srgbClr>
                </a:gs>
              </a:gsLst>
              <a:lin ang="0"/>
            </a:gradFill>
          </p:spPr>
        </p:sp>
        <p:sp>
          <p:nvSpPr>
            <p:cNvPr name="TextBox 22" id="22"/>
            <p:cNvSpPr txBox="true"/>
            <p:nvPr/>
          </p:nvSpPr>
          <p:spPr>
            <a:xfrm>
              <a:off x="0" y="28575"/>
              <a:ext cx="120126" cy="91551"/>
            </a:xfrm>
            <a:prstGeom prst="rect">
              <a:avLst/>
            </a:prstGeom>
          </p:spPr>
          <p:txBody>
            <a:bodyPr anchor="ctr" rtlCol="false" tIns="50800" lIns="50800" bIns="50800" rIns="50800"/>
            <a:lstStyle/>
            <a:p>
              <a:pPr algn="ctr">
                <a:lnSpc>
                  <a:spcPts val="2661"/>
                </a:lnSpc>
              </a:pPr>
            </a:p>
          </p:txBody>
        </p:sp>
      </p:grpSp>
      <p:sp>
        <p:nvSpPr>
          <p:cNvPr name="TextBox 23" id="23"/>
          <p:cNvSpPr txBox="true"/>
          <p:nvPr/>
        </p:nvSpPr>
        <p:spPr>
          <a:xfrm rot="0">
            <a:off x="13710207" y="5644332"/>
            <a:ext cx="2938691" cy="490725"/>
          </a:xfrm>
          <a:prstGeom prst="rect">
            <a:avLst/>
          </a:prstGeom>
        </p:spPr>
        <p:txBody>
          <a:bodyPr anchor="t" rtlCol="false" tIns="0" lIns="0" bIns="0" rIns="0">
            <a:spAutoFit/>
          </a:bodyPr>
          <a:lstStyle/>
          <a:p>
            <a:pPr algn="l">
              <a:lnSpc>
                <a:spcPts val="3927"/>
              </a:lnSpc>
            </a:pPr>
            <a:r>
              <a:rPr lang="en-US" sz="2805" b="true">
                <a:solidFill>
                  <a:srgbClr val="FFFFFA"/>
                </a:solidFill>
                <a:latin typeface="Raleway Bold"/>
                <a:ea typeface="Raleway Bold"/>
                <a:cs typeface="Raleway Bold"/>
                <a:sym typeface="Raleway Bold"/>
              </a:rPr>
              <a:t>Machine</a:t>
            </a:r>
          </a:p>
        </p:txBody>
      </p:sp>
      <p:sp>
        <p:nvSpPr>
          <p:cNvPr name="TextBox 24" id="24"/>
          <p:cNvSpPr txBox="true"/>
          <p:nvPr/>
        </p:nvSpPr>
        <p:spPr>
          <a:xfrm rot="0">
            <a:off x="8985807" y="3279447"/>
            <a:ext cx="3496132" cy="374817"/>
          </a:xfrm>
          <a:prstGeom prst="rect">
            <a:avLst/>
          </a:prstGeom>
        </p:spPr>
        <p:txBody>
          <a:bodyPr anchor="t" rtlCol="false" tIns="0" lIns="0" bIns="0" rIns="0">
            <a:spAutoFit/>
          </a:bodyPr>
          <a:lstStyle/>
          <a:p>
            <a:pPr algn="l">
              <a:lnSpc>
                <a:spcPts val="2965"/>
              </a:lnSpc>
            </a:pPr>
            <a:r>
              <a:rPr lang="en-US" sz="2118">
                <a:solidFill>
                  <a:srgbClr val="FFFFFA"/>
                </a:solidFill>
                <a:latin typeface="Raleway"/>
                <a:ea typeface="Raleway"/>
                <a:cs typeface="Raleway"/>
                <a:sym typeface="Raleway"/>
              </a:rPr>
              <a:t>Machine learning intelligence systems automation future solutions insights tech performance management machine learning intelligence.</a:t>
            </a:r>
          </a:p>
        </p:txBody>
      </p:sp>
      <p:sp>
        <p:nvSpPr>
          <p:cNvPr name="TextBox 25" id="25"/>
          <p:cNvSpPr txBox="true"/>
          <p:nvPr/>
        </p:nvSpPr>
        <p:spPr>
          <a:xfrm rot="0">
            <a:off x="13710207" y="3279447"/>
            <a:ext cx="3496132" cy="374817"/>
          </a:xfrm>
          <a:prstGeom prst="rect">
            <a:avLst/>
          </a:prstGeom>
        </p:spPr>
        <p:txBody>
          <a:bodyPr anchor="t" rtlCol="false" tIns="0" lIns="0" bIns="0" rIns="0">
            <a:spAutoFit/>
          </a:bodyPr>
          <a:lstStyle/>
          <a:p>
            <a:pPr algn="l">
              <a:lnSpc>
                <a:spcPts val="2965"/>
              </a:lnSpc>
            </a:pPr>
            <a:r>
              <a:rPr lang="en-US" sz="2118">
                <a:solidFill>
                  <a:srgbClr val="FFFFFA"/>
                </a:solidFill>
                <a:latin typeface="Raleway"/>
                <a:ea typeface="Raleway"/>
                <a:cs typeface="Raleway"/>
                <a:sym typeface="Raleway"/>
              </a:rPr>
              <a:t>Machine learning intelligence systems automation future solutions insights tech performance management machine learning.</a:t>
            </a:r>
          </a:p>
        </p:txBody>
      </p:sp>
      <p:sp>
        <p:nvSpPr>
          <p:cNvPr name="TextBox 26" id="26"/>
          <p:cNvSpPr txBox="true"/>
          <p:nvPr/>
        </p:nvSpPr>
        <p:spPr>
          <a:xfrm rot="0">
            <a:off x="8985807" y="6474935"/>
            <a:ext cx="3496132" cy="374817"/>
          </a:xfrm>
          <a:prstGeom prst="rect">
            <a:avLst/>
          </a:prstGeom>
        </p:spPr>
        <p:txBody>
          <a:bodyPr anchor="t" rtlCol="false" tIns="0" lIns="0" bIns="0" rIns="0">
            <a:spAutoFit/>
          </a:bodyPr>
          <a:lstStyle/>
          <a:p>
            <a:pPr algn="l">
              <a:lnSpc>
                <a:spcPts val="2965"/>
              </a:lnSpc>
            </a:pPr>
            <a:r>
              <a:rPr lang="en-US" sz="2118">
                <a:solidFill>
                  <a:srgbClr val="FFFFFA"/>
                </a:solidFill>
                <a:latin typeface="Raleway"/>
                <a:ea typeface="Raleway"/>
                <a:cs typeface="Raleway"/>
                <a:sym typeface="Raleway"/>
              </a:rPr>
              <a:t>Machine learning intelligence systems automation future solutions insights tech performance management machine learning intelligence systems.</a:t>
            </a:r>
          </a:p>
        </p:txBody>
      </p:sp>
      <p:sp>
        <p:nvSpPr>
          <p:cNvPr name="TextBox 27" id="27"/>
          <p:cNvSpPr txBox="true"/>
          <p:nvPr/>
        </p:nvSpPr>
        <p:spPr>
          <a:xfrm rot="0">
            <a:off x="13710207" y="6474935"/>
            <a:ext cx="3496132" cy="374817"/>
          </a:xfrm>
          <a:prstGeom prst="rect">
            <a:avLst/>
          </a:prstGeom>
        </p:spPr>
        <p:txBody>
          <a:bodyPr anchor="t" rtlCol="false" tIns="0" lIns="0" bIns="0" rIns="0">
            <a:spAutoFit/>
          </a:bodyPr>
          <a:lstStyle/>
          <a:p>
            <a:pPr algn="l">
              <a:lnSpc>
                <a:spcPts val="2965"/>
              </a:lnSpc>
            </a:pPr>
            <a:r>
              <a:rPr lang="en-US" sz="2118">
                <a:solidFill>
                  <a:srgbClr val="FFFFFA"/>
                </a:solidFill>
                <a:latin typeface="Raleway"/>
                <a:ea typeface="Raleway"/>
                <a:cs typeface="Raleway"/>
                <a:sym typeface="Raleway"/>
              </a:rPr>
              <a:t>Machine learning intelligence systems automation future solutions insights tech performance management machine learning.</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5309115" y="9063294"/>
            <a:ext cx="1716617" cy="277925"/>
          </a:xfrm>
          <a:prstGeom prst="rect">
            <a:avLst/>
          </a:prstGeom>
        </p:spPr>
        <p:txBody>
          <a:bodyPr anchor="t" rtlCol="false" tIns="0" lIns="0" bIns="0" rIns="0">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name="Freeform 3" id="3"/>
          <p:cNvSpPr/>
          <p:nvPr/>
        </p:nvSpPr>
        <p:spPr>
          <a:xfrm flipH="true" flipV="false" rot="0">
            <a:off x="16998830" y="8999755"/>
            <a:ext cx="416017" cy="418299"/>
          </a:xfrm>
          <a:custGeom>
            <a:avLst/>
            <a:gdLst/>
            <a:ahLst/>
            <a:cxnLst/>
            <a:rect r="r" b="b" t="t" l="l"/>
            <a:pathLst>
              <a:path h="418299" w="416017">
                <a:moveTo>
                  <a:pt x="416017" y="0"/>
                </a:moveTo>
                <a:lnTo>
                  <a:pt x="0" y="0"/>
                </a:lnTo>
                <a:lnTo>
                  <a:pt x="0" y="418299"/>
                </a:lnTo>
                <a:lnTo>
                  <a:pt x="416017" y="418299"/>
                </a:lnTo>
                <a:lnTo>
                  <a:pt x="416017" y="0"/>
                </a:lnTo>
                <a:close/>
              </a:path>
            </a:pathLst>
          </a:custGeom>
          <a:blipFill>
            <a:blip r:embed="rId2">
              <a:extLst>
                <a:ext uri="{96DAC541-7B7A-43D3-8B79-37D633B846F1}">
                  <asvg:svgBlip xmlns:asvg="http://schemas.microsoft.com/office/drawing/2016/SVG/main" r:embed="rId3"/>
                </a:ext>
              </a:extLst>
            </a:blip>
            <a:stretch>
              <a:fillRect l="0" t="0" r="0" b="0"/>
            </a:stretch>
          </a:blipFill>
        </p:spPr>
        <p:txBody>
          <a:bodyPr/>
          <a:p/>
        </p:txBody>
      </p:sp>
      <p:grpSp>
        <p:nvGrpSpPr>
          <p:cNvPr name="Group 4" id="4"/>
          <p:cNvGrpSpPr>
            <a:grpSpLocks noChangeAspect="true"/>
          </p:cNvGrpSpPr>
          <p:nvPr/>
        </p:nvGrpSpPr>
        <p:grpSpPr>
          <a:xfrm rot="0">
            <a:off x="2029125" y="3473861"/>
            <a:ext cx="6809860" cy="3906053"/>
            <a:chOff x="0" y="0"/>
            <a:chExt cx="7981950" cy="4578350"/>
          </a:xfrm>
        </p:grpSpPr>
        <p:sp>
          <p:nvSpPr>
            <p:cNvPr name="Freeform 5" id="5"/>
            <p:cNvSpPr/>
            <p:nvPr/>
          </p:nvSpPr>
          <p:spPr>
            <a:xfrm flipH="false" flipV="false" rot="0">
              <a:off x="765810" y="21590"/>
              <a:ext cx="6451600" cy="4326890"/>
            </a:xfrm>
            <a:custGeom>
              <a:avLst/>
              <a:gdLst/>
              <a:ahLst/>
              <a:cxnLst/>
              <a:rect r="r" b="b" t="t" l="l"/>
              <a:pathLst>
                <a:path h="4326890" w="645160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p:spPr>
        </p:sp>
        <p:sp>
          <p:nvSpPr>
            <p:cNvPr name="Freeform 6" id="6"/>
            <p:cNvSpPr/>
            <p:nvPr/>
          </p:nvSpPr>
          <p:spPr>
            <a:xfrm flipH="false" flipV="false" rot="0">
              <a:off x="0" y="0"/>
              <a:ext cx="7981950" cy="4542790"/>
            </a:xfrm>
            <a:custGeom>
              <a:avLst/>
              <a:gdLst/>
              <a:ahLst/>
              <a:cxnLst/>
              <a:rect r="r" b="b" t="t" l="l"/>
              <a:pathLst>
                <a:path h="4542790" w="798195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969696"/>
            </a:solidFill>
          </p:spPr>
        </p:sp>
        <p:sp>
          <p:nvSpPr>
            <p:cNvPr name="Freeform 7" id="7"/>
            <p:cNvSpPr/>
            <p:nvPr/>
          </p:nvSpPr>
          <p:spPr>
            <a:xfrm flipH="false" flipV="false" rot="0">
              <a:off x="3460750" y="4349750"/>
              <a:ext cx="1059180" cy="96520"/>
            </a:xfrm>
            <a:custGeom>
              <a:avLst/>
              <a:gdLst/>
              <a:ahLst/>
              <a:cxnLst/>
              <a:rect r="r" b="b" t="t" l="l"/>
              <a:pathLst>
                <a:path h="96520" w="105918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727171"/>
            </a:solidFill>
          </p:spPr>
        </p:sp>
        <p:sp>
          <p:nvSpPr>
            <p:cNvPr name="Freeform 8" id="8"/>
            <p:cNvSpPr/>
            <p:nvPr/>
          </p:nvSpPr>
          <p:spPr>
            <a:xfrm flipH="false" flipV="false" rot="0">
              <a:off x="163830" y="4542790"/>
              <a:ext cx="7654290" cy="35560"/>
            </a:xfrm>
            <a:custGeom>
              <a:avLst/>
              <a:gdLst/>
              <a:ahLst/>
              <a:cxnLst/>
              <a:rect r="r" b="b" t="t" l="l"/>
              <a:pathLst>
                <a:path h="35560" w="765429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727171"/>
            </a:solidFill>
          </p:spPr>
        </p:sp>
        <p:sp>
          <p:nvSpPr>
            <p:cNvPr name="Freeform 9" id="9"/>
            <p:cNvSpPr/>
            <p:nvPr/>
          </p:nvSpPr>
          <p:spPr>
            <a:xfrm flipH="false" flipV="false" rot="0">
              <a:off x="962660" y="276860"/>
              <a:ext cx="6055360" cy="3789680"/>
            </a:xfrm>
            <a:custGeom>
              <a:avLst/>
              <a:gdLst/>
              <a:ahLst/>
              <a:cxnLst/>
              <a:rect r="r" b="b" t="t" l="l"/>
              <a:pathLst>
                <a:path h="3789680" w="6055360">
                  <a:moveTo>
                    <a:pt x="0" y="0"/>
                  </a:moveTo>
                  <a:lnTo>
                    <a:pt x="6055360" y="0"/>
                  </a:lnTo>
                  <a:lnTo>
                    <a:pt x="6055360" y="3789680"/>
                  </a:lnTo>
                  <a:lnTo>
                    <a:pt x="0" y="3789680"/>
                  </a:lnTo>
                  <a:close/>
                </a:path>
              </a:pathLst>
            </a:custGeom>
            <a:blipFill>
              <a:blip r:embed="rId4"/>
              <a:stretch>
                <a:fillRect l="-1193" t="0" r="-1193" b="0"/>
              </a:stretch>
            </a:blipFill>
          </p:spPr>
        </p:sp>
      </p:grpSp>
      <p:sp>
        <p:nvSpPr>
          <p:cNvPr name="TextBox 10" id="10"/>
          <p:cNvSpPr txBox="true"/>
          <p:nvPr/>
        </p:nvSpPr>
        <p:spPr>
          <a:xfrm rot="-5400000">
            <a:off x="129306" y="8878128"/>
            <a:ext cx="1078468" cy="243254"/>
          </a:xfrm>
          <a:prstGeom prst="rect">
            <a:avLst/>
          </a:prstGeom>
        </p:spPr>
        <p:txBody>
          <a:bodyPr anchor="t" rtlCol="false" tIns="0" lIns="0" bIns="0" rIns="0">
            <a:spAutoFit/>
          </a:bodyPr>
          <a:lstStyle/>
          <a:p>
            <a:pPr algn="ctr">
              <a:lnSpc>
                <a:spcPts val="1725"/>
              </a:lnSpc>
              <a:spcBef>
                <a:spcPct val="0"/>
              </a:spcBef>
            </a:pPr>
            <a:r>
              <a:rPr lang="en-US" sz="1658">
                <a:solidFill>
                  <a:srgbClr val="FFFFFF"/>
                </a:solidFill>
                <a:latin typeface="Raleway"/>
                <a:ea typeface="Raleway"/>
                <a:cs typeface="Raleway"/>
                <a:sym typeface="Raleway"/>
              </a:rPr>
              <a:t>Page 9</a:t>
            </a:r>
          </a:p>
        </p:txBody>
      </p:sp>
      <p:sp>
        <p:nvSpPr>
          <p:cNvPr name="TextBox 11" id="11"/>
          <p:cNvSpPr txBox="true"/>
          <p:nvPr/>
        </p:nvSpPr>
        <p:spPr>
          <a:xfrm rot="0">
            <a:off x="9246842" y="4812038"/>
            <a:ext cx="7230748" cy="374817"/>
          </a:xfrm>
          <a:prstGeom prst="rect">
            <a:avLst/>
          </a:prstGeom>
        </p:spPr>
        <p:txBody>
          <a:bodyPr anchor="t" rtlCol="false" tIns="0" lIns="0" bIns="0" rIns="0">
            <a:spAutoFit/>
          </a:bodyPr>
          <a:lstStyle/>
          <a:p>
            <a:pPr algn="just">
              <a:lnSpc>
                <a:spcPts val="2965"/>
              </a:lnSpc>
            </a:pPr>
            <a:r>
              <a:rPr lang="en-US" sz="2118">
                <a:solidFill>
                  <a:srgbClr val="FFFFFA"/>
                </a:solidFill>
                <a:latin typeface="Raleway"/>
                <a:ea typeface="Raleway"/>
                <a:cs typeface="Raleway"/>
                <a:sym typeface="Raleway"/>
              </a:rPr>
              <a:t>Machine learning intelligence systems automation future solutions insights tech performance management machine learning intelligence systems automation future solutions insights tech performance management machine learning intelligence systems automation future solutions insights tech performance management machine learning intelligence systems automation future solutions insights tech performance management machine learning intelligence systems automation future.</a:t>
            </a:r>
          </a:p>
        </p:txBody>
      </p:sp>
      <p:sp>
        <p:nvSpPr>
          <p:cNvPr name="TextBox 12" id="12"/>
          <p:cNvSpPr txBox="true"/>
          <p:nvPr/>
        </p:nvSpPr>
        <p:spPr>
          <a:xfrm rot="0">
            <a:off x="8605703" y="2456568"/>
            <a:ext cx="8420029" cy="849396"/>
          </a:xfrm>
          <a:prstGeom prst="rect">
            <a:avLst/>
          </a:prstGeom>
        </p:spPr>
        <p:txBody>
          <a:bodyPr anchor="t" rtlCol="false" tIns="0" lIns="0" bIns="0" rIns="0">
            <a:spAutoFit/>
          </a:bodyPr>
          <a:lstStyle/>
          <a:p>
            <a:pPr algn="l">
              <a:lnSpc>
                <a:spcPts val="6423"/>
              </a:lnSpc>
              <a:spcBef>
                <a:spcPct val="0"/>
              </a:spcBef>
            </a:pPr>
            <a:r>
              <a:rPr lang="en-US" b="true" sz="6175">
                <a:solidFill>
                  <a:srgbClr val="FFFFFF"/>
                </a:solidFill>
                <a:latin typeface="Raleway Heavy"/>
                <a:ea typeface="Raleway Heavy"/>
                <a:cs typeface="Raleway Heavy"/>
                <a:sym typeface="Raleway Heavy"/>
              </a:rPr>
              <a:t>Machine</a:t>
            </a:r>
          </a:p>
        </p:txBody>
      </p:sp>
      <p:sp>
        <p:nvSpPr>
          <p:cNvPr name="TextBox 13" id="13"/>
          <p:cNvSpPr txBox="true"/>
          <p:nvPr/>
        </p:nvSpPr>
        <p:spPr>
          <a:xfrm rot="0">
            <a:off x="9796839" y="3391689"/>
            <a:ext cx="6680751" cy="849478"/>
          </a:xfrm>
          <a:prstGeom prst="rect">
            <a:avLst/>
          </a:prstGeom>
        </p:spPr>
        <p:txBody>
          <a:bodyPr anchor="t" rtlCol="false" tIns="0" lIns="0" bIns="0" rIns="0">
            <a:spAutoFit/>
          </a:bodyPr>
          <a:lstStyle/>
          <a:p>
            <a:pPr algn="l">
              <a:lnSpc>
                <a:spcPts val="6427"/>
              </a:lnSpc>
              <a:spcBef>
                <a:spcPct val="0"/>
              </a:spcBef>
            </a:pPr>
            <a:r>
              <a:rPr lang="en-US" b="true" sz="6180">
                <a:solidFill>
                  <a:srgbClr val="C6269E"/>
                </a:solidFill>
                <a:latin typeface="Raleway Bold"/>
                <a:ea typeface="Raleway Bold"/>
                <a:cs typeface="Raleway Bold"/>
                <a:sym typeface="Raleway Bold"/>
              </a:rPr>
              <a:t>Learning</a:t>
            </a:r>
          </a:p>
        </p:txBody>
      </p:sp>
      <p:grpSp>
        <p:nvGrpSpPr>
          <p:cNvPr name="Group 14" id="14"/>
          <p:cNvGrpSpPr/>
          <p:nvPr/>
        </p:nvGrpSpPr>
        <p:grpSpPr>
          <a:xfrm rot="2087854">
            <a:off x="1858663" y="2986396"/>
            <a:ext cx="1574338" cy="1574338"/>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23850" cap="sq">
              <a:gradFill>
                <a:gsLst>
                  <a:gs pos="0">
                    <a:srgbClr val="F5DFF0">
                      <a:alpha val="29500"/>
                    </a:srgbClr>
                  </a:gs>
                  <a:gs pos="100000">
                    <a:srgbClr val="C6269E">
                      <a:alpha val="100000"/>
                    </a:srgbClr>
                  </a:gs>
                </a:gsLst>
                <a:lin ang="0"/>
              </a:gradFill>
              <a:prstDash val="solid"/>
              <a:miter/>
            </a:ln>
          </p:spPr>
        </p:sp>
        <p:sp>
          <p:nvSpPr>
            <p:cNvPr name="TextBox 16" id="16"/>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
        <p:nvSpPr>
          <p:cNvPr name="Freeform 17" id="17"/>
          <p:cNvSpPr/>
          <p:nvPr/>
        </p:nvSpPr>
        <p:spPr>
          <a:xfrm flipH="false" flipV="false" rot="0">
            <a:off x="-9525" y="5636438"/>
            <a:ext cx="9246842" cy="4650562"/>
          </a:xfrm>
          <a:custGeom>
            <a:avLst/>
            <a:gdLst/>
            <a:ahLst/>
            <a:cxnLst/>
            <a:rect r="r" b="b" t="t" l="l"/>
            <a:pathLst>
              <a:path h="4650562" w="9246842">
                <a:moveTo>
                  <a:pt x="0" y="0"/>
                </a:moveTo>
                <a:lnTo>
                  <a:pt x="9246842" y="0"/>
                </a:lnTo>
                <a:lnTo>
                  <a:pt x="9246842" y="4650562"/>
                </a:lnTo>
                <a:lnTo>
                  <a:pt x="0" y="4650562"/>
                </a:lnTo>
                <a:lnTo>
                  <a:pt x="0" y="0"/>
                </a:lnTo>
                <a:close/>
              </a:path>
            </a:pathLst>
          </a:custGeom>
          <a:blipFill>
            <a:blip r:embed="rId5"/>
            <a:stretch>
              <a:fillRect l="-94193" t="0" r="0" b="-288060"/>
            </a:stretch>
          </a:blipFill>
        </p:spPr>
        <p:txBody>
          <a:body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DAGrPlUCaFw</dc:identifier>
  <dcterms:modified xsi:type="dcterms:W3CDTF">2011-08-01T06:04:30Z</dcterms:modified>
  <cp:revision>1</cp:revision>
  <dc:title>Purple Black Modern Marketing Plan Presentation</dc:title>
</cp:coreProperties>
</file>

<file path=docProps/thumbnail.jpeg>
</file>